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6" r:id="rId1"/>
  </p:sldMasterIdLst>
  <p:notesMasterIdLst>
    <p:notesMasterId r:id="rId45"/>
  </p:notesMasterIdLst>
  <p:sldIdLst>
    <p:sldId id="257" r:id="rId2"/>
    <p:sldId id="262" r:id="rId3"/>
    <p:sldId id="261" r:id="rId4"/>
    <p:sldId id="258" r:id="rId5"/>
    <p:sldId id="270" r:id="rId6"/>
    <p:sldId id="271" r:id="rId7"/>
    <p:sldId id="307" r:id="rId8"/>
    <p:sldId id="275" r:id="rId9"/>
    <p:sldId id="273" r:id="rId10"/>
    <p:sldId id="274" r:id="rId11"/>
    <p:sldId id="308" r:id="rId12"/>
    <p:sldId id="311" r:id="rId13"/>
    <p:sldId id="312" r:id="rId14"/>
    <p:sldId id="263" r:id="rId15"/>
    <p:sldId id="279" r:id="rId16"/>
    <p:sldId id="283" r:id="rId17"/>
    <p:sldId id="280" r:id="rId18"/>
    <p:sldId id="285" r:id="rId19"/>
    <p:sldId id="284" r:id="rId20"/>
    <p:sldId id="264" r:id="rId21"/>
    <p:sldId id="276" r:id="rId22"/>
    <p:sldId id="277" r:id="rId23"/>
    <p:sldId id="281" r:id="rId24"/>
    <p:sldId id="282" r:id="rId25"/>
    <p:sldId id="278" r:id="rId26"/>
    <p:sldId id="294" r:id="rId27"/>
    <p:sldId id="287" r:id="rId28"/>
    <p:sldId id="286" r:id="rId29"/>
    <p:sldId id="288" r:id="rId30"/>
    <p:sldId id="290" r:id="rId31"/>
    <p:sldId id="289" r:id="rId32"/>
    <p:sldId id="291" r:id="rId33"/>
    <p:sldId id="292" r:id="rId34"/>
    <p:sldId id="265" r:id="rId35"/>
    <p:sldId id="266" r:id="rId36"/>
    <p:sldId id="302" r:id="rId37"/>
    <p:sldId id="295" r:id="rId38"/>
    <p:sldId id="299" r:id="rId39"/>
    <p:sldId id="267" r:id="rId40"/>
    <p:sldId id="268" r:id="rId41"/>
    <p:sldId id="306" r:id="rId42"/>
    <p:sldId id="305" r:id="rId43"/>
    <p:sldId id="269" r:id="rId44"/>
  </p:sldIdLst>
  <p:sldSz cx="12192000" cy="6858000"/>
  <p:notesSz cx="6858000" cy="9144000"/>
  <p:embeddedFontLst>
    <p:embeddedFont>
      <p:font typeface="나눔스퀘어" panose="020B0600000101010101" charset="-127"/>
      <p:regular r:id="rId46"/>
    </p:embeddedFont>
    <p:embeddedFont>
      <p:font typeface="나눔스퀘어 ExtraBold" panose="020B0600000101010101" charset="-127"/>
      <p:bold r:id="rId47"/>
    </p:embeddedFont>
    <p:embeddedFont>
      <p:font typeface="Cambria Math" panose="02040503050406030204" pitchFamily="18" charset="0"/>
      <p:regular r:id="rId48"/>
    </p:embeddedFont>
    <p:embeddedFont>
      <p:font typeface="나눔바른고딕" panose="020B0603020101020101" pitchFamily="50" charset="-127"/>
      <p:regular r:id="rId49"/>
      <p:bold r:id="rId50"/>
    </p:embeddedFont>
    <p:embeddedFont>
      <p:font typeface="나눔스퀘어_ac" panose="020B0600000101010101" pitchFamily="50" charset="-127"/>
      <p:regular r:id="rId51"/>
    </p:embeddedFont>
    <p:embeddedFont>
      <p:font typeface="나눔스퀘어_ac Bold" panose="020B0600000101010101" pitchFamily="50" charset="-127"/>
      <p:bold r:id="rId52"/>
    </p:embeddedFont>
    <p:embeddedFont>
      <p:font typeface="나눔스퀘어_ac ExtraBold" panose="020B0600000101010101" pitchFamily="50" charset="-127"/>
      <p:bold r:id="rId53"/>
    </p:embeddedFont>
    <p:embeddedFont>
      <p:font typeface="맑은 고딕" panose="020B0503020000020004" pitchFamily="50" charset="-127"/>
      <p:regular r:id="rId54"/>
      <p:bold r:id="rId55"/>
    </p:embeddedFont>
    <p:embeddedFont>
      <p:font typeface="맑은 고딕" panose="020B0503020000020004" pitchFamily="50" charset="-127"/>
      <p:regular r:id="rId54"/>
      <p:bold r:id="rId5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2F"/>
    <a:srgbClr val="DEEBF7"/>
    <a:srgbClr val="454567"/>
    <a:srgbClr val="558FC4"/>
    <a:srgbClr val="000000"/>
    <a:srgbClr val="2E75B6"/>
    <a:srgbClr val="445D73"/>
    <a:srgbClr val="6A7F91"/>
    <a:srgbClr val="A4B7C5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5" autoAdjust="0"/>
    <p:restoredTop sz="82118" autoAdjust="0"/>
  </p:normalViewPr>
  <p:slideViewPr>
    <p:cSldViewPr snapToGrid="0">
      <p:cViewPr varScale="1">
        <p:scale>
          <a:sx n="93" d="100"/>
          <a:sy n="93" d="100"/>
        </p:scale>
        <p:origin x="121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2020-11-02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오늘 발표는</a:t>
            </a:r>
            <a:r>
              <a:rPr lang="en-US" altLang="ko-KR" dirty="0"/>
              <a:t>,</a:t>
            </a:r>
            <a:r>
              <a:rPr lang="ko-KR" altLang="en-US" dirty="0"/>
              <a:t> 저희 팀이 이 주제를 선택하게 된 배경과</a:t>
            </a:r>
            <a:r>
              <a:rPr lang="en-US" altLang="ko-KR" dirty="0"/>
              <a:t>, </a:t>
            </a:r>
            <a:r>
              <a:rPr lang="ko-KR" altLang="en-US" dirty="0"/>
              <a:t>프로젝트의 목표</a:t>
            </a:r>
            <a:r>
              <a:rPr lang="en-US" altLang="ko-KR" dirty="0"/>
              <a:t>, </a:t>
            </a:r>
            <a:r>
              <a:rPr lang="ko-KR" altLang="en-US" dirty="0"/>
              <a:t>감염지수를 만든 과정을 소개해드리고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이 지표를 어떻게 활용할 수 있는 지 </a:t>
            </a:r>
            <a:r>
              <a:rPr lang="en-US" altLang="ko-KR" dirty="0"/>
              <a:t>, </a:t>
            </a:r>
            <a:r>
              <a:rPr lang="ko-KR" altLang="en-US" dirty="0"/>
              <a:t>추후 보완 발전 시킬 방향은 어떤 것인지에 대해 말씀드릴 예정입니다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989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950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코로나 방역을 위해 개인의 외부 활동을 최소화 </a:t>
            </a:r>
            <a:r>
              <a:rPr lang="ko-KR" altLang="en-US" dirty="0" err="1">
                <a:ea typeface="맑은 고딕"/>
              </a:rPr>
              <a:t>해야하지만</a:t>
            </a:r>
            <a:r>
              <a:rPr lang="en-US" altLang="ko-KR" dirty="0">
                <a:ea typeface="맑은 고딕"/>
              </a:rPr>
              <a:t>,</a:t>
            </a: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사회 경제와 개인의 정신 </a:t>
            </a:r>
            <a:r>
              <a:rPr lang="ko-KR" altLang="en-US" dirty="0" err="1">
                <a:ea typeface="맑은 고딕"/>
              </a:rPr>
              <a:t>건강적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출퇴근과 같은 불가피한 외출 등의 부분에서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전면적인 외출 ‘</a:t>
            </a:r>
            <a:r>
              <a:rPr lang="ko-KR" altLang="en-US" dirty="0" err="1">
                <a:ea typeface="맑은 고딕"/>
              </a:rPr>
              <a:t>중단’은</a:t>
            </a:r>
            <a:r>
              <a:rPr lang="ko-KR" altLang="en-US" dirty="0">
                <a:ea typeface="맑은 고딕"/>
              </a:rPr>
              <a:t> 현실적으로 불가능합니다</a:t>
            </a:r>
            <a:r>
              <a:rPr lang="en-US" altLang="ko-KR" dirty="0">
                <a:ea typeface="맑은 고딕"/>
              </a:rPr>
              <a:t>. </a:t>
            </a:r>
          </a:p>
          <a:p>
            <a:r>
              <a:rPr lang="ko-KR" altLang="en-US" dirty="0">
                <a:ea typeface="맑은 고딕"/>
              </a:rPr>
              <a:t>따라서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u="sng" dirty="0">
                <a:ea typeface="맑은 고딕"/>
              </a:rPr>
              <a:t>감염 위험도를 객관적으로 평가해 불가피한 외출을 최대한 ‘안전하게’ 할 수 있고</a:t>
            </a:r>
            <a:r>
              <a:rPr lang="en-US" altLang="ko-KR" u="sng" dirty="0">
                <a:ea typeface="맑은 고딕"/>
              </a:rPr>
              <a:t>, </a:t>
            </a:r>
            <a:r>
              <a:rPr lang="ko-KR" altLang="en-US" u="sng" dirty="0">
                <a:ea typeface="맑은 고딕"/>
              </a:rPr>
              <a:t>불필요한 공포는 최소화하는 방안이 필요하다고 생각했습니다</a:t>
            </a:r>
            <a:r>
              <a:rPr lang="en-US" altLang="ko-KR" u="sng" dirty="0">
                <a:ea typeface="맑은 고딕"/>
              </a:rPr>
              <a:t>.</a:t>
            </a:r>
            <a:endParaRPr lang="en-US" altLang="ko-KR" dirty="0">
              <a:ea typeface="맑은 고딕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523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이제부터 저희 팀이 감염지수를 만들기 위해 데이터를 분석한 방법에 대해 말씀드리겠습니다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7135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>
                <a:ea typeface="맑은 고딕"/>
              </a:rPr>
              <a:t>먼저 감염재생산수</a:t>
            </a:r>
            <a:r>
              <a:rPr lang="en-US" altLang="ko-KR" dirty="0">
                <a:ea typeface="맑은 고딕"/>
              </a:rPr>
              <a:t>, Rt </a:t>
            </a:r>
            <a:r>
              <a:rPr lang="ko-KR" altLang="en-US" dirty="0">
                <a:ea typeface="맑은 고딕"/>
              </a:rPr>
              <a:t>값의 계산입니다</a:t>
            </a:r>
            <a:r>
              <a:rPr lang="en-US" altLang="ko-KR" dirty="0">
                <a:ea typeface="맑은 고딕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3340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감염재생산수</a:t>
            </a:r>
            <a:r>
              <a:rPr lang="en-US" altLang="ko-KR" dirty="0"/>
              <a:t>(Rt)</a:t>
            </a:r>
            <a:r>
              <a:rPr lang="ko-KR" altLang="en-US" dirty="0"/>
              <a:t>는 쉽게 설명하면</a:t>
            </a:r>
            <a:r>
              <a:rPr lang="en-US" altLang="ko-KR" dirty="0"/>
              <a:t>,</a:t>
            </a:r>
            <a:r>
              <a:rPr lang="ko-KR" altLang="en-US" dirty="0"/>
              <a:t> 전염병 확산 상황에서 한 명의 </a:t>
            </a:r>
            <a:r>
              <a:rPr lang="ko-KR" altLang="en-US" dirty="0" err="1"/>
              <a:t>확진자가</a:t>
            </a:r>
            <a:r>
              <a:rPr lang="ko-KR" altLang="en-US" dirty="0"/>
              <a:t> 몇 명의 새로운 </a:t>
            </a:r>
            <a:r>
              <a:rPr lang="ko-KR" altLang="en-US" dirty="0" err="1"/>
              <a:t>확진자를</a:t>
            </a:r>
            <a:r>
              <a:rPr lang="ko-KR" altLang="en-US" dirty="0"/>
              <a:t> 발생시킬 수 있는 지를 의미하는 값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</a:t>
            </a:r>
            <a:r>
              <a:rPr lang="en-US" altLang="ko-KR" dirty="0"/>
              <a:t>SIR</a:t>
            </a:r>
            <a:r>
              <a:rPr lang="ko-KR" altLang="en-US" dirty="0"/>
              <a:t>이라는 전염병 확산 모델에서 알 수 있는데요</a:t>
            </a:r>
            <a:r>
              <a:rPr lang="en-US" altLang="ko-KR" dirty="0"/>
              <a:t>, </a:t>
            </a:r>
          </a:p>
          <a:p>
            <a:r>
              <a:rPr lang="en-US" altLang="ko-KR" dirty="0"/>
              <a:t>SIR </a:t>
            </a:r>
            <a:r>
              <a:rPr lang="ko-KR" altLang="en-US" dirty="0"/>
              <a:t>모델은 </a:t>
            </a:r>
            <a:r>
              <a:rPr lang="en-US" altLang="ko-KR" dirty="0"/>
              <a:t>S: </a:t>
            </a:r>
            <a:r>
              <a:rPr lang="ko-KR" altLang="en-US" dirty="0"/>
              <a:t>잠재적 감염 </a:t>
            </a:r>
            <a:r>
              <a:rPr lang="ko-KR" altLang="en-US" dirty="0" err="1"/>
              <a:t>대상군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I: </a:t>
            </a:r>
            <a:r>
              <a:rPr lang="ko-KR" altLang="en-US" dirty="0" err="1"/>
              <a:t>감염군</a:t>
            </a:r>
            <a:r>
              <a:rPr lang="en-US" altLang="ko-KR" dirty="0"/>
              <a:t>, R: </a:t>
            </a:r>
            <a:r>
              <a:rPr lang="ko-KR" altLang="en-US" dirty="0" err="1"/>
              <a:t>회복군</a:t>
            </a:r>
            <a:r>
              <a:rPr lang="ko-KR" altLang="en-US" dirty="0"/>
              <a:t> 데이터를 학습 시켜</a:t>
            </a:r>
            <a:r>
              <a:rPr lang="en-US" altLang="ko-KR" dirty="0"/>
              <a:t>, </a:t>
            </a:r>
            <a:r>
              <a:rPr lang="ko-KR" altLang="en-US" dirty="0"/>
              <a:t>미분방정식을 이용해</a:t>
            </a:r>
            <a:r>
              <a:rPr lang="en-US" altLang="ko-KR" dirty="0"/>
              <a:t>, </a:t>
            </a:r>
            <a:r>
              <a:rPr lang="ko-KR" altLang="en-US" dirty="0"/>
              <a:t>전염병 확산을 예측하는 모델입니다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((SIR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가정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잠복기가 없고 회복된 후 면역이 생기는 전염병 모델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</a:t>
            </a:r>
            <a:endParaRPr lang="ko-KR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6510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SIR</a:t>
            </a:r>
            <a:r>
              <a:rPr lang="ko-KR" altLang="en-US" dirty="0"/>
              <a:t>모델의 감염 대상군과 회복군을 비교하여 감염재생산수를 계산할 수 있는데요</a:t>
            </a:r>
            <a:r>
              <a:rPr lang="en-US" altLang="ko-KR" dirty="0"/>
              <a:t>, </a:t>
            </a:r>
          </a:p>
          <a:p>
            <a:endParaRPr lang="en-US" altLang="ko-KR" dirty="0"/>
          </a:p>
          <a:p>
            <a:r>
              <a:rPr lang="ko-KR" altLang="en-US" dirty="0"/>
              <a:t>이를 통해</a:t>
            </a:r>
            <a:r>
              <a:rPr lang="en-US" altLang="ko-KR" dirty="0"/>
              <a:t>, </a:t>
            </a:r>
            <a:r>
              <a:rPr lang="ko-KR" altLang="en-US" dirty="0"/>
              <a:t>서울 지역의 코로나 일일 </a:t>
            </a:r>
            <a:r>
              <a:rPr lang="ko-KR" altLang="en-US" dirty="0" err="1"/>
              <a:t>확진자</a:t>
            </a:r>
            <a:r>
              <a:rPr lang="ko-KR" altLang="en-US" dirty="0"/>
              <a:t> 데이터를 기반으로 </a:t>
            </a:r>
            <a:r>
              <a:rPr lang="en-US" altLang="ko-KR" dirty="0"/>
              <a:t>SIR </a:t>
            </a:r>
            <a:r>
              <a:rPr lang="ko-KR" altLang="en-US" dirty="0"/>
              <a:t>모델을 만들어</a:t>
            </a:r>
            <a:r>
              <a:rPr lang="en-US" altLang="ko-KR" dirty="0"/>
              <a:t>, </a:t>
            </a:r>
            <a:r>
              <a:rPr lang="ko-KR" altLang="en-US" dirty="0"/>
              <a:t>현재 코로나 확산 위험 정도를 알려주기 위해 시도했습니다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정부 정책이나 개인의 방역에 따라</a:t>
            </a:r>
            <a:r>
              <a:rPr lang="en-US" altLang="ko-KR" dirty="0"/>
              <a:t> </a:t>
            </a:r>
            <a:r>
              <a:rPr lang="ko-KR" altLang="en-US" dirty="0"/>
              <a:t>감염재생산수는 변하게 되는데요</a:t>
            </a:r>
            <a:r>
              <a:rPr lang="en-US" altLang="ko-KR" dirty="0"/>
              <a:t>, </a:t>
            </a:r>
            <a:r>
              <a:rPr lang="ko-KR" altLang="en-US" dirty="0"/>
              <a:t>오른쪽 그래프의 기울기를 통해 </a:t>
            </a:r>
            <a:r>
              <a:rPr lang="en-US" altLang="ko-KR" dirty="0"/>
              <a:t>6</a:t>
            </a:r>
            <a:r>
              <a:rPr lang="ko-KR" altLang="en-US" dirty="0"/>
              <a:t>번에 걸쳐 감염재생산수가 변한 것을 알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경사가 가파를수록 감염전파도가 높은 시기이고</a:t>
            </a:r>
            <a:r>
              <a:rPr lang="en-US" altLang="ko-KR" dirty="0"/>
              <a:t>, </a:t>
            </a:r>
            <a:r>
              <a:rPr lang="ko-KR" altLang="en-US" dirty="0"/>
              <a:t>경사가 평평할수록 감염전파도가 낮은 시기로 볼 수 있습니다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----------------------------------------------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기초재생산지수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(R0)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분석했다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R0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감염병이 퍼지고 있는 상황에서 방역 당국이 이를 모른 채 아무 일도 하지 않았을 때를 기준으로 환자 한 명이 병을 얼마나 옮길 수 있는가를 분석한 수치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방역 당국이 감염병을 전파를 알고 환자를 격리하거나 사람들이 사회적 거리 두기 등을 통해 감염을 차단하면 실제 재생산지수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(R)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줄어든다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이하로 떨어지면 감염병은 점차 사라진다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4807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6</a:t>
            </a:r>
            <a:r>
              <a:rPr lang="ko-KR" altLang="en-US" dirty="0">
                <a:ea typeface="맑은 고딕"/>
              </a:rPr>
              <a:t>번의 시기에 대해 감염재생산수인 </a:t>
            </a:r>
            <a:r>
              <a:rPr lang="en-US" altLang="ko-KR" dirty="0">
                <a:ea typeface="맑은 고딕"/>
              </a:rPr>
              <a:t>Rt</a:t>
            </a:r>
            <a:r>
              <a:rPr lang="ko-KR" altLang="en-US" dirty="0">
                <a:ea typeface="맑은 고딕"/>
              </a:rPr>
              <a:t>값을 수치화 하면 다음과 같습니다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이 </a:t>
            </a:r>
            <a:r>
              <a:rPr lang="en-US" altLang="ko-KR" dirty="0">
                <a:ea typeface="맑은 고딕"/>
              </a:rPr>
              <a:t>Rt</a:t>
            </a:r>
            <a:r>
              <a:rPr lang="ko-KR" altLang="en-US" dirty="0">
                <a:ea typeface="맑은 고딕"/>
              </a:rPr>
              <a:t>값이 </a:t>
            </a:r>
            <a:r>
              <a:rPr lang="en-US" altLang="ko-KR" dirty="0">
                <a:ea typeface="맑은 고딕"/>
              </a:rPr>
              <a:t>1</a:t>
            </a:r>
            <a:r>
              <a:rPr lang="ko-KR" altLang="en-US" dirty="0">
                <a:ea typeface="맑은 고딕"/>
              </a:rPr>
              <a:t>보다 클수록 확산이 악화되는 상황인 것이고</a:t>
            </a:r>
            <a:r>
              <a:rPr lang="en-US" altLang="ko-KR" dirty="0">
                <a:ea typeface="맑은 고딕"/>
              </a:rPr>
              <a:t>,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이하로 떨어지면 상황이 호전되는 추세인 것으로 해석할 수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맑은 고딕"/>
              </a:rPr>
              <a:t>오른쪽의 실제 서울 코로나 데이터와 </a:t>
            </a:r>
            <a:r>
              <a:rPr lang="en-US" altLang="ko-KR" dirty="0">
                <a:ea typeface="맑은 고딕"/>
              </a:rPr>
              <a:t>Rt</a:t>
            </a:r>
            <a:r>
              <a:rPr lang="ko-KR" altLang="en-US" dirty="0">
                <a:ea typeface="맑은 고딕"/>
              </a:rPr>
              <a:t>값을 비교해 보면</a:t>
            </a:r>
            <a:r>
              <a:rPr lang="en-US" altLang="ko-KR" dirty="0">
                <a:ea typeface="맑은 고딕"/>
              </a:rPr>
              <a:t>, Rt</a:t>
            </a:r>
            <a:r>
              <a:rPr lang="ko-KR" altLang="en-US" dirty="0">
                <a:ea typeface="맑은 고딕"/>
              </a:rPr>
              <a:t>값이 </a:t>
            </a:r>
            <a:r>
              <a:rPr lang="en-US" altLang="ko-KR" dirty="0">
                <a:ea typeface="맑은 고딕"/>
              </a:rPr>
              <a:t>0.49</a:t>
            </a:r>
            <a:r>
              <a:rPr lang="ko-KR" altLang="en-US" dirty="0">
                <a:ea typeface="맑은 고딕"/>
              </a:rPr>
              <a:t>였던 기간은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상황이 호전되는 시기였던 반면</a:t>
            </a:r>
            <a:r>
              <a:rPr lang="en-US" altLang="ko-KR" dirty="0">
                <a:ea typeface="맑은 고딕"/>
              </a:rPr>
              <a:t>, Rt</a:t>
            </a:r>
            <a:r>
              <a:rPr lang="ko-KR" altLang="en-US" dirty="0">
                <a:ea typeface="맑은 고딕"/>
              </a:rPr>
              <a:t>값이 </a:t>
            </a:r>
            <a:r>
              <a:rPr lang="en-US" altLang="ko-KR" dirty="0">
                <a:ea typeface="맑은 고딕"/>
              </a:rPr>
              <a:t>14.58</a:t>
            </a:r>
            <a:r>
              <a:rPr lang="ko-KR" altLang="en-US" dirty="0">
                <a:ea typeface="맑은 고딕"/>
              </a:rPr>
              <a:t>까지 올라간 기간은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일일 </a:t>
            </a:r>
            <a:r>
              <a:rPr lang="ko-KR" altLang="en-US" dirty="0" err="1">
                <a:ea typeface="맑은 고딕"/>
              </a:rPr>
              <a:t>확진자</a:t>
            </a:r>
            <a:r>
              <a:rPr lang="ko-KR" altLang="en-US" dirty="0">
                <a:ea typeface="맑은 고딕"/>
              </a:rPr>
              <a:t> 수가 급증한 시기인 것을 보실 수 있습니다</a:t>
            </a:r>
            <a:r>
              <a:rPr lang="en-US" altLang="ko-KR" dirty="0">
                <a:ea typeface="맑은 고딕"/>
              </a:rPr>
              <a:t>. </a:t>
            </a:r>
            <a:endParaRPr lang="ko-KR" altLang="en-US" dirty="0">
              <a:ea typeface="맑은 고딕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20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</a:t>
            </a:r>
            <a:r>
              <a:rPr lang="ko-KR" altLang="en-US" dirty="0">
                <a:ea typeface="맑은 고딕"/>
              </a:rPr>
              <a:t>유동인구 수 및 혼잡도 예측입니다</a:t>
            </a:r>
            <a:r>
              <a:rPr lang="en-US" altLang="ko-KR" dirty="0">
                <a:ea typeface="맑은 고딕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588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팀은 </a:t>
            </a:r>
            <a:r>
              <a:rPr lang="en-US" altLang="ko-KR" dirty="0"/>
              <a:t>SK</a:t>
            </a:r>
            <a:r>
              <a:rPr lang="ko-KR" altLang="en-US" dirty="0"/>
              <a:t>텔레콤에서 제공하는 서울시 유동인구 데이터를 활용하여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서울시 각 </a:t>
            </a:r>
            <a:r>
              <a:rPr lang="ko-KR" altLang="en-US" dirty="0" err="1"/>
              <a:t>행정동별</a:t>
            </a:r>
            <a:r>
              <a:rPr lang="ko-KR" altLang="en-US" dirty="0"/>
              <a:t> 시간당 최대 예상 유동인구를 예측했습니다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9759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유동인구 예측에는 </a:t>
            </a:r>
            <a:r>
              <a:rPr lang="ko-KR" altLang="en-US" dirty="0" err="1"/>
              <a:t>페이스북에서</a:t>
            </a:r>
            <a:r>
              <a:rPr lang="ko-KR" altLang="en-US" dirty="0"/>
              <a:t> 만든 시계열 예측 라이브러리인 </a:t>
            </a:r>
            <a:r>
              <a:rPr lang="en-US" altLang="ko-KR" dirty="0"/>
              <a:t>PROPHET</a:t>
            </a:r>
            <a:r>
              <a:rPr lang="ko-KR" altLang="en-US" dirty="0"/>
              <a:t>을 사용하여 진행했습니다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PROPHET</a:t>
            </a:r>
            <a:r>
              <a:rPr lang="ko-KR" altLang="en-US" dirty="0"/>
              <a:t>을 이용하여 예측 시</a:t>
            </a:r>
            <a:r>
              <a:rPr lang="en-US" altLang="ko-KR" dirty="0"/>
              <a:t>, </a:t>
            </a:r>
            <a:r>
              <a:rPr lang="ko-KR" altLang="en-US" dirty="0"/>
              <a:t>불규칙하게 영향을 미치는 이벤트 요소도 고려가 가능한 장점이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163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요즘 모든 분들께서 코로나 확산으로 인한 걱정이 </a:t>
            </a:r>
            <a:r>
              <a:rPr lang="ko-KR" altLang="en-US" dirty="0" err="1">
                <a:ea typeface="맑은 고딕"/>
              </a:rPr>
              <a:t>많으실텐데요</a:t>
            </a:r>
            <a:r>
              <a:rPr lang="en-US" altLang="ko-KR" dirty="0">
                <a:ea typeface="맑은 고딕"/>
              </a:rPr>
              <a:t>,</a:t>
            </a:r>
          </a:p>
          <a:p>
            <a:r>
              <a:rPr lang="ko-KR" altLang="en-US" dirty="0">
                <a:ea typeface="맑은 고딕"/>
              </a:rPr>
              <a:t>최근 </a:t>
            </a:r>
            <a:r>
              <a:rPr lang="ko-KR" altLang="en-US" dirty="0" err="1">
                <a:ea typeface="맑은 고딕"/>
              </a:rPr>
              <a:t>확진자</a:t>
            </a:r>
            <a:r>
              <a:rPr lang="ko-KR" altLang="en-US" dirty="0">
                <a:ea typeface="맑은 고딕"/>
              </a:rPr>
              <a:t> 추이를 보면 유동인구가 밀집된 수도권을 중심으로 신규 </a:t>
            </a:r>
            <a:r>
              <a:rPr lang="ko-KR" altLang="en-US" dirty="0" err="1">
                <a:ea typeface="맑은 고딕"/>
              </a:rPr>
              <a:t>확진자가</a:t>
            </a:r>
            <a:r>
              <a:rPr lang="ko-KR" altLang="en-US" dirty="0">
                <a:ea typeface="맑은 고딕"/>
              </a:rPr>
              <a:t> 발생하는 추세인 것을 확인하실 수 있습니다</a:t>
            </a:r>
            <a:r>
              <a:rPr lang="en-US" altLang="ko-KR" dirty="0">
                <a:ea typeface="맑은 고딕"/>
              </a:rPr>
              <a:t>.  </a:t>
            </a:r>
          </a:p>
          <a:p>
            <a:r>
              <a:rPr lang="ko-KR" altLang="en-US" dirty="0">
                <a:ea typeface="맑은 고딕"/>
              </a:rPr>
              <a:t>질병관리본부에서는 수도권과 같은 인구 밀집 지역에서의 집단 감염 발생을</a:t>
            </a:r>
            <a:r>
              <a:rPr lang="en-US" altLang="ko-KR" dirty="0">
                <a:ea typeface="맑은 고딕"/>
              </a:rPr>
              <a:t>,</a:t>
            </a:r>
            <a:r>
              <a:rPr lang="ko-KR" altLang="en-US" dirty="0">
                <a:ea typeface="맑은 고딕"/>
              </a:rPr>
              <a:t> 가장 위험한 시나리오로 언급한 바 있는데요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 </a:t>
            </a:r>
            <a:endParaRPr lang="en-US" altLang="ko-KR" dirty="0">
              <a:ea typeface="맑은 고딕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4279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holidays </a:t>
            </a:r>
            <a:r>
              <a:rPr lang="ko-KR" altLang="en-US" dirty="0"/>
              <a:t>파라미터를 사용할 수 있어 가능한데요</a:t>
            </a:r>
            <a:r>
              <a:rPr lang="en-US" altLang="ko-KR" dirty="0"/>
              <a:t>, holiday</a:t>
            </a:r>
            <a:r>
              <a:rPr lang="ko-KR" altLang="en-US" dirty="0"/>
              <a:t> </a:t>
            </a:r>
            <a:r>
              <a:rPr lang="en-US" altLang="ko-KR" dirty="0"/>
              <a:t>effect</a:t>
            </a:r>
            <a:r>
              <a:rPr lang="ko-KR" altLang="en-US" dirty="0"/>
              <a:t>를 반영한 아래 그래프에서 </a:t>
            </a:r>
            <a:r>
              <a:rPr lang="en-US" altLang="ko-KR" dirty="0"/>
              <a:t>4</a:t>
            </a:r>
            <a:r>
              <a:rPr lang="ko-KR" altLang="en-US" dirty="0"/>
              <a:t>월</a:t>
            </a:r>
            <a:r>
              <a:rPr lang="en-US" altLang="ko-KR" dirty="0"/>
              <a:t>17</a:t>
            </a:r>
            <a:r>
              <a:rPr lang="ko-KR" altLang="en-US" dirty="0"/>
              <a:t>일 국회의원 선거일</a:t>
            </a:r>
            <a:r>
              <a:rPr lang="en-US" altLang="ko-KR" dirty="0"/>
              <a:t>, 5</a:t>
            </a:r>
            <a:r>
              <a:rPr lang="ko-KR" altLang="en-US" dirty="0"/>
              <a:t>월</a:t>
            </a:r>
            <a:r>
              <a:rPr lang="en-US" altLang="ko-KR" dirty="0"/>
              <a:t>5</a:t>
            </a:r>
            <a:r>
              <a:rPr lang="ko-KR" altLang="en-US" dirty="0"/>
              <a:t>일 어린이날 등 공휴일이 반영된 것을 확인하실 수 있습니다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6634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예측 기간에 대해 알아보았을 때</a:t>
            </a:r>
            <a:r>
              <a:rPr lang="en-US" altLang="ko-KR" dirty="0">
                <a:ea typeface="맑은 고딕"/>
              </a:rPr>
              <a:t>,</a:t>
            </a:r>
          </a:p>
          <a:p>
            <a:r>
              <a:rPr lang="ko-KR" altLang="en-US" dirty="0">
                <a:ea typeface="맑은 고딕"/>
              </a:rPr>
              <a:t>특정 시점에서 미래를 장기간 예측할 수록 비교적 정확도가 떨어지는 것을 확인할 수 있었습니다</a:t>
            </a:r>
            <a:r>
              <a:rPr lang="en-US" altLang="ko-KR" dirty="0">
                <a:ea typeface="맑은 고딕"/>
              </a:rPr>
              <a:t>. </a:t>
            </a:r>
          </a:p>
          <a:p>
            <a:r>
              <a:rPr lang="ko-KR" altLang="en-US" dirty="0">
                <a:ea typeface="맑은 고딕"/>
              </a:rPr>
              <a:t>아래 그래프와 같이 </a:t>
            </a:r>
            <a:r>
              <a:rPr lang="en-US" altLang="ko-KR" dirty="0">
                <a:ea typeface="맑은 고딕"/>
              </a:rPr>
              <a:t>train </a:t>
            </a:r>
            <a:r>
              <a:rPr lang="ko-KR" altLang="en-US" dirty="0">
                <a:ea typeface="맑은 고딕"/>
              </a:rPr>
              <a:t>데이터를 매일 </a:t>
            </a:r>
            <a:r>
              <a:rPr lang="ko-KR" altLang="en-US" dirty="0" err="1">
                <a:ea typeface="맑은 고딕"/>
              </a:rPr>
              <a:t>최신화하여</a:t>
            </a:r>
            <a:r>
              <a:rPr lang="ko-KR" altLang="en-US" dirty="0">
                <a:ea typeface="맑은 고딕"/>
              </a:rPr>
              <a:t> 하루하루 단기적으로 예측했을 때 정확도가 더 좋은 것을 확인할 수 있었습니다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따라서</a:t>
            </a:r>
            <a:r>
              <a:rPr lang="en-US" altLang="ko-KR" dirty="0">
                <a:ea typeface="맑은 고딕"/>
              </a:rPr>
              <a:t>, Prophet</a:t>
            </a:r>
            <a:r>
              <a:rPr lang="ko-KR" altLang="en-US" dirty="0">
                <a:ea typeface="맑은 고딕"/>
              </a:rPr>
              <a:t>을 적용한 저희 지표에는 단기 예측 값을 제공하는 것이 적합할 것으로 판단되었습니다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((</a:t>
            </a:r>
            <a:r>
              <a:rPr lang="ko-KR" altLang="en-US" dirty="0">
                <a:ea typeface="맑은 고딕"/>
              </a:rPr>
              <a:t>일주일 예보 서비스에 대한 고민으로 비교를 </a:t>
            </a:r>
            <a:r>
              <a:rPr lang="ko-KR" altLang="en-US" dirty="0" err="1">
                <a:ea typeface="맑은 고딕"/>
              </a:rPr>
              <a:t>해보앗음</a:t>
            </a:r>
            <a:r>
              <a:rPr lang="en-US" altLang="ko-KR" dirty="0">
                <a:ea typeface="맑은 고딕"/>
              </a:rPr>
              <a:t>))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1449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이것의 연장선으로</a:t>
            </a:r>
            <a:r>
              <a:rPr lang="en-US" altLang="ko-KR" dirty="0"/>
              <a:t>, </a:t>
            </a:r>
            <a:r>
              <a:rPr lang="ko-KR" altLang="en-US" dirty="0"/>
              <a:t>지역별 유동인구 혼잡도를 계산해보았습니다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지역별 </a:t>
            </a:r>
            <a:r>
              <a:rPr lang="ko-KR" altLang="en-US" dirty="0" err="1"/>
              <a:t>보도블럭</a:t>
            </a:r>
            <a:r>
              <a:rPr lang="ko-KR" altLang="en-US" dirty="0"/>
              <a:t> 면적 데이터를 준비하고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 </a:t>
            </a:r>
            <a:r>
              <a:rPr lang="ko-KR" altLang="en-US" dirty="0" err="1"/>
              <a:t>보도블럭</a:t>
            </a:r>
            <a:r>
              <a:rPr lang="ko-KR" altLang="en-US" dirty="0"/>
              <a:t> 면적을 </a:t>
            </a:r>
            <a:r>
              <a:rPr lang="en-US" altLang="ko-KR" dirty="0"/>
              <a:t>1</a:t>
            </a:r>
            <a:r>
              <a:rPr lang="ko-KR" altLang="en-US" dirty="0"/>
              <a:t>인이 차지하는 면적으로 나누어 지역별 기준 인구를 산정하였습니다</a:t>
            </a:r>
            <a:r>
              <a:rPr lang="en-US" altLang="ko-KR" dirty="0"/>
              <a:t>.  </a:t>
            </a:r>
          </a:p>
          <a:p>
            <a:r>
              <a:rPr lang="en-US" altLang="ko-KR" dirty="0"/>
              <a:t>1</a:t>
            </a:r>
            <a:r>
              <a:rPr lang="ko-KR" altLang="en-US" dirty="0"/>
              <a:t>인이 차지하는 면적은 정부 지침을 고려한 전염병 확산 예방을 위한 적정 거리를 기반으로 </a:t>
            </a:r>
            <a:r>
              <a:rPr lang="en-US" altLang="ko-KR" dirty="0"/>
              <a:t>2m</a:t>
            </a:r>
            <a:r>
              <a:rPr lang="ko-KR" altLang="en-US" dirty="0"/>
              <a:t> 이상 거리두기가 가능한 면적</a:t>
            </a:r>
            <a:r>
              <a:rPr lang="en-US" altLang="ko-KR" dirty="0"/>
              <a:t>, 1m</a:t>
            </a:r>
            <a:r>
              <a:rPr lang="ko-KR" altLang="en-US" dirty="0"/>
              <a:t>이상 거리두기가 가능한 면적</a:t>
            </a:r>
            <a:r>
              <a:rPr lang="en-US" altLang="ko-KR" dirty="0"/>
              <a:t>, 1m</a:t>
            </a:r>
            <a:r>
              <a:rPr lang="ko-KR" altLang="en-US" dirty="0"/>
              <a:t>도 거리두기가 어려운 면적 등으로 나누어 계산되었습니다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다음에</a:t>
            </a:r>
            <a:r>
              <a:rPr lang="en-US" altLang="ko-KR" dirty="0"/>
              <a:t>, </a:t>
            </a:r>
            <a:r>
              <a:rPr lang="ko-KR" altLang="en-US" dirty="0"/>
              <a:t>예상 유동인구와 기준 인구를 비교하여</a:t>
            </a:r>
            <a:r>
              <a:rPr lang="en-US" altLang="ko-KR" dirty="0"/>
              <a:t>,</a:t>
            </a:r>
            <a:r>
              <a:rPr lang="ko-KR" altLang="en-US" dirty="0"/>
              <a:t> 신호등으로 혼잡도를 </a:t>
            </a:r>
            <a:r>
              <a:rPr lang="ko-KR" altLang="en-US" dirty="0" err="1"/>
              <a:t>나타내었습니다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--------------------------------------</a:t>
            </a:r>
          </a:p>
          <a:p>
            <a:r>
              <a:rPr lang="en-US" altLang="ko-KR" dirty="0"/>
              <a:t>((</a:t>
            </a:r>
            <a:r>
              <a:rPr lang="ko-KR" altLang="en-US" dirty="0" err="1"/>
              <a:t>보도블럭</a:t>
            </a:r>
            <a:r>
              <a:rPr lang="ko-KR" altLang="en-US" dirty="0"/>
              <a:t> 데이터는 구 별 데이터밖에 없어서 행정동으로 나눌 때</a:t>
            </a:r>
            <a:r>
              <a:rPr lang="en-US" altLang="ko-KR" dirty="0"/>
              <a:t>, </a:t>
            </a:r>
            <a:r>
              <a:rPr lang="ko-KR" altLang="en-US" dirty="0"/>
              <a:t>전제면적에 비례할 것이라고 가정을 넣음</a:t>
            </a:r>
            <a:r>
              <a:rPr lang="en-US" altLang="ko-KR" dirty="0"/>
              <a:t>. </a:t>
            </a:r>
            <a:r>
              <a:rPr lang="ko-KR" altLang="en-US" dirty="0"/>
              <a:t>예를 들어서</a:t>
            </a:r>
            <a:r>
              <a:rPr lang="en-US" altLang="ko-KR" dirty="0"/>
              <a:t>, </a:t>
            </a:r>
            <a:r>
              <a:rPr lang="ko-KR" altLang="en-US" dirty="0"/>
              <a:t>공릉동이 노원구 면적의 </a:t>
            </a:r>
            <a:r>
              <a:rPr lang="en-US" altLang="ko-KR" dirty="0"/>
              <a:t>20%</a:t>
            </a:r>
            <a:r>
              <a:rPr lang="ko-KR" altLang="en-US" dirty="0"/>
              <a:t>를 차지한다면</a:t>
            </a:r>
            <a:r>
              <a:rPr lang="en-US" altLang="ko-KR" dirty="0"/>
              <a:t>, </a:t>
            </a:r>
            <a:r>
              <a:rPr lang="ko-KR" altLang="en-US" dirty="0" err="1"/>
              <a:t>보도블럭도</a:t>
            </a:r>
            <a:r>
              <a:rPr lang="ko-KR" altLang="en-US" dirty="0"/>
              <a:t> </a:t>
            </a:r>
            <a:r>
              <a:rPr lang="en-US" altLang="ko-KR" dirty="0"/>
              <a:t>20%</a:t>
            </a:r>
            <a:r>
              <a:rPr lang="ko-KR" altLang="en-US" dirty="0"/>
              <a:t>일 것으로 가정</a:t>
            </a:r>
            <a:endParaRPr lang="en-US" altLang="ko-KR" dirty="0"/>
          </a:p>
          <a:p>
            <a:r>
              <a:rPr lang="ko-KR" altLang="en-US" dirty="0"/>
              <a:t>완전 정확한 수치를 제공하는 것은 한계가 </a:t>
            </a:r>
            <a:r>
              <a:rPr lang="ko-KR" altLang="en-US" dirty="0" err="1"/>
              <a:t>잇음</a:t>
            </a:r>
            <a:r>
              <a:rPr lang="ko-KR" altLang="en-US" dirty="0"/>
              <a:t> </a:t>
            </a:r>
            <a:r>
              <a:rPr lang="en-US" altLang="ko-KR" dirty="0"/>
              <a:t>-&gt; 3</a:t>
            </a:r>
            <a:r>
              <a:rPr lang="ko-KR" altLang="en-US" dirty="0"/>
              <a:t>개 구간으로 나누어서 제공</a:t>
            </a:r>
            <a:r>
              <a:rPr lang="en-US" altLang="ko-KR" dirty="0"/>
              <a:t>))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0427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예측</a:t>
            </a:r>
            <a:r>
              <a:rPr lang="en-US" altLang="ko-KR" dirty="0"/>
              <a:t>, </a:t>
            </a:r>
            <a:r>
              <a:rPr lang="ko-KR" altLang="en-US" dirty="0"/>
              <a:t>분석 과정을 통해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지표 사용자가 특정 지역을 선택하도록 하면</a:t>
            </a:r>
            <a:r>
              <a:rPr lang="en-US" altLang="ko-KR" dirty="0"/>
              <a:t>, </a:t>
            </a:r>
            <a:r>
              <a:rPr lang="ko-KR" altLang="en-US" dirty="0" err="1"/>
              <a:t>예상유동인구와</a:t>
            </a:r>
            <a:r>
              <a:rPr lang="ko-KR" altLang="en-US" dirty="0"/>
              <a:t> 혼잡도에 대한 정보를 얻을 수 있습니다</a:t>
            </a:r>
            <a:r>
              <a:rPr lang="en-US" altLang="ko-KR" dirty="0"/>
              <a:t>.</a:t>
            </a:r>
            <a:endParaRPr lang="ko-KR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0107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맑은 고딕"/>
              </a:rPr>
              <a:t>다음은 전염병 </a:t>
            </a:r>
            <a:r>
              <a:rPr lang="ko-KR" altLang="en-US" dirty="0" err="1">
                <a:ea typeface="맑은 고딕"/>
              </a:rPr>
              <a:t>확진자</a:t>
            </a:r>
            <a:r>
              <a:rPr lang="ko-KR" altLang="en-US" dirty="0">
                <a:ea typeface="맑은 고딕"/>
              </a:rPr>
              <a:t> 수 예측입니다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6372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 panose="020B0503020000020004" pitchFamily="34" charset="-127"/>
              </a:rPr>
              <a:t>학습 데이터는 과거 유행한 여러 전염병의 </a:t>
            </a:r>
            <a:r>
              <a:rPr lang="ko-KR" altLang="en-US" dirty="0" err="1">
                <a:ea typeface="맑은 고딕" panose="020B0503020000020004" pitchFamily="34" charset="-127"/>
              </a:rPr>
              <a:t>일일확진자</a:t>
            </a:r>
            <a:r>
              <a:rPr lang="ko-KR" altLang="en-US" dirty="0">
                <a:ea typeface="맑은 고딕" panose="020B0503020000020004" pitchFamily="34" charset="-127"/>
              </a:rPr>
              <a:t> 추이 데이터를 수집하여 준비하였고</a:t>
            </a:r>
            <a:r>
              <a:rPr lang="en-US" altLang="ko-KR" dirty="0">
                <a:ea typeface="맑은 고딕" panose="020B0503020000020004" pitchFamily="34" charset="-127"/>
              </a:rPr>
              <a:t>,</a:t>
            </a:r>
          </a:p>
          <a:p>
            <a:r>
              <a:rPr lang="ko-KR" altLang="en-US" dirty="0">
                <a:ea typeface="맑은 고딕" panose="020B0503020000020004" pitchFamily="34" charset="-127"/>
              </a:rPr>
              <a:t>전염병 관련 논문을 참고하여 확산 패턴이 존재함을 전제했습니다</a:t>
            </a:r>
            <a:r>
              <a:rPr lang="en-US" altLang="ko-KR" dirty="0">
                <a:ea typeface="맑은 고딕" panose="020B0503020000020004" pitchFamily="34" charset="-127"/>
              </a:rPr>
              <a:t>. </a:t>
            </a:r>
          </a:p>
          <a:p>
            <a:endParaRPr lang="en-US" altLang="ko-KR" dirty="0">
              <a:ea typeface="맑은 고딕" panose="020B0503020000020004" pitchFamily="34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6243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코로나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확진자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수가 많았던 날에는 외출에 대해 조금 더 신중히 생각해보신 경험이 있으실 겁니다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내일 전염병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확진자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예측 값을 구하기 위해서 저희는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사용했습니다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 예측 모형이 고려되었는데요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AIRMA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예측 시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확진자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추이가 필요하여 전염 초기에 예측이 불가한 단점이 있고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RNN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이 단점을 보완하나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 과거의 데이터는 반영이 어려워지는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vanishing gradient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문제가 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이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vanishing gradient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문제를 보완한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적합하다고 판단되었습니다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43779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2000</a:t>
            </a:r>
            <a:r>
              <a:rPr lang="ko-KR" altLang="en-US" dirty="0">
                <a:ea typeface="맑은 고딕"/>
              </a:rPr>
              <a:t>년대 이후의 전염병 데이터를 학습시켰으며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각각의 경우에 예측 정확도를 기준으로 적합한 데이터를 선정했습니다</a:t>
            </a:r>
            <a:r>
              <a:rPr lang="en-US" altLang="ko-KR" dirty="0">
                <a:ea typeface="맑은 고딕"/>
              </a:rPr>
              <a:t>.</a:t>
            </a:r>
            <a:endParaRPr lang="ko-KR" altLang="en-US" dirty="0">
              <a:ea typeface="맑은 고딕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7369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추가로 </a:t>
            </a:r>
            <a:r>
              <a:rPr lang="ko-KR" altLang="en-US" dirty="0" err="1">
                <a:ea typeface="맑은 고딕"/>
              </a:rPr>
              <a:t>과적합</a:t>
            </a:r>
            <a:r>
              <a:rPr lang="ko-KR" altLang="en-US" dirty="0">
                <a:ea typeface="맑은 고딕"/>
              </a:rPr>
              <a:t> 방지와 기타 파라미터는 코로나 현황을 따라가게 설정했습니다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이를 통해 모형과 전날 데이터를 기준으로 다음날 </a:t>
            </a:r>
            <a:r>
              <a:rPr lang="ko-KR" altLang="en-US" dirty="0" err="1">
                <a:ea typeface="맑은 고딕"/>
              </a:rPr>
              <a:t>확진자</a:t>
            </a:r>
            <a:r>
              <a:rPr lang="ko-KR" altLang="en-US" dirty="0">
                <a:ea typeface="맑은 고딕"/>
              </a:rPr>
              <a:t> 예측 모델을 작성했습니다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맑은 고딕"/>
              </a:rPr>
              <a:t>이는 </a:t>
            </a:r>
            <a:r>
              <a:rPr lang="en-US" altLang="ko-KR" dirty="0">
                <a:ea typeface="맑은 고딕"/>
              </a:rPr>
              <a:t>minmax(0</a:t>
            </a:r>
            <a:r>
              <a:rPr lang="ko-KR" altLang="en-US" dirty="0">
                <a:ea typeface="맑은 고딕"/>
              </a:rPr>
              <a:t>에서 </a:t>
            </a:r>
            <a:r>
              <a:rPr lang="en-US" altLang="ko-KR" dirty="0">
                <a:ea typeface="맑은 고딕"/>
              </a:rPr>
              <a:t>1) </a:t>
            </a:r>
            <a:r>
              <a:rPr lang="ko-KR" altLang="en-US" dirty="0">
                <a:ea typeface="맑은 고딕"/>
              </a:rPr>
              <a:t>표준화한 경우에 완성된 모델의 </a:t>
            </a:r>
            <a:r>
              <a:rPr lang="en-US" altLang="ko-KR" dirty="0">
                <a:ea typeface="맑은 고딕"/>
              </a:rPr>
              <a:t>MSE</a:t>
            </a:r>
            <a:r>
              <a:rPr lang="ko-KR" altLang="en-US" dirty="0">
                <a:ea typeface="맑은 고딕"/>
              </a:rPr>
              <a:t>는 </a:t>
            </a:r>
            <a:r>
              <a:rPr lang="en-US" altLang="ko-KR" dirty="0">
                <a:ea typeface="맑은 고딕"/>
              </a:rPr>
              <a:t>244</a:t>
            </a:r>
            <a:r>
              <a:rPr lang="ko-KR" altLang="en-US" dirty="0">
                <a:ea typeface="맑은 고딕"/>
              </a:rPr>
              <a:t>일 합하여 </a:t>
            </a:r>
            <a:r>
              <a:rPr lang="en-US" altLang="ko-KR" dirty="0">
                <a:ea typeface="맑은 고딕"/>
              </a:rPr>
              <a:t>1.21</a:t>
            </a:r>
            <a:r>
              <a:rPr lang="ko-KR" altLang="en-US" dirty="0">
                <a:ea typeface="맑은 고딕"/>
              </a:rPr>
              <a:t>이 나왔고</a:t>
            </a:r>
            <a:r>
              <a:rPr lang="en-US" altLang="ko-KR" dirty="0">
                <a:ea typeface="맑은 고딕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맑은 고딕"/>
              </a:rPr>
              <a:t>일별로 따져보면 오차가 </a:t>
            </a:r>
            <a:r>
              <a:rPr lang="en-US" altLang="ko-KR" dirty="0">
                <a:ea typeface="맑은 고딕"/>
              </a:rPr>
              <a:t>0.1</a:t>
            </a:r>
            <a:r>
              <a:rPr lang="ko-KR" altLang="en-US" dirty="0">
                <a:ea typeface="맑은 고딕"/>
              </a:rPr>
              <a:t>보다 작았던 일수는 </a:t>
            </a:r>
            <a:r>
              <a:rPr lang="en-US" altLang="ko-KR" dirty="0">
                <a:ea typeface="맑은 고딕"/>
              </a:rPr>
              <a:t>213</a:t>
            </a:r>
            <a:r>
              <a:rPr lang="ko-KR" altLang="en-US" dirty="0">
                <a:ea typeface="맑은 고딕"/>
              </a:rPr>
              <a:t>일로 약 </a:t>
            </a:r>
            <a:r>
              <a:rPr lang="en-US" altLang="ko-KR" dirty="0">
                <a:ea typeface="맑은 고딕"/>
              </a:rPr>
              <a:t>93%</a:t>
            </a:r>
            <a:r>
              <a:rPr lang="ko-KR" altLang="en-US" dirty="0">
                <a:ea typeface="맑은 고딕"/>
              </a:rPr>
              <a:t>에 해당합니다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7050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맑은 고딕"/>
              </a:rPr>
              <a:t>마지막으로 예상 마스크 </a:t>
            </a:r>
            <a:r>
              <a:rPr lang="ko-KR" altLang="en-US" dirty="0" err="1">
                <a:ea typeface="맑은 고딕"/>
              </a:rPr>
              <a:t>착용률입니다</a:t>
            </a:r>
            <a:r>
              <a:rPr lang="en-US" altLang="ko-KR" dirty="0">
                <a:ea typeface="맑은 고딕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410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chemeClr val="tx1"/>
                </a:solidFill>
                <a:ea typeface="맑은 고딕"/>
              </a:rPr>
              <a:t>정부에서는 강화된 사회적 거리두기 정책을 비롯하여</a:t>
            </a:r>
            <a:r>
              <a:rPr lang="en-US" altLang="ko-KR" sz="1200" dirty="0">
                <a:solidFill>
                  <a:schemeClr val="tx1"/>
                </a:solidFill>
                <a:ea typeface="맑은 고딕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ea typeface="맑은 고딕"/>
              </a:rPr>
              <a:t>국민에게 코로나 감염 위험이 있다고 판단되는 곳을 피해줄 것을 당부하고 있습니다</a:t>
            </a:r>
            <a:r>
              <a:rPr lang="en-US" altLang="ko-KR" sz="1200" dirty="0">
                <a:solidFill>
                  <a:schemeClr val="tx1"/>
                </a:solidFill>
                <a:ea typeface="맑은 고딕"/>
              </a:rPr>
              <a:t>. </a:t>
            </a:r>
          </a:p>
          <a:p>
            <a:r>
              <a:rPr lang="ko-KR" altLang="en-US" sz="1200" dirty="0">
                <a:solidFill>
                  <a:schemeClr val="tx1"/>
                </a:solidFill>
                <a:ea typeface="맑은 고딕"/>
              </a:rPr>
              <a:t>하지만</a:t>
            </a:r>
            <a:r>
              <a:rPr lang="en-US" altLang="ko-KR" sz="1200" dirty="0">
                <a:solidFill>
                  <a:schemeClr val="tx1"/>
                </a:solidFill>
                <a:ea typeface="맑은 고딕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ea typeface="맑은 고딕"/>
              </a:rPr>
              <a:t>여러분들은 어디가 감염 위험이 많은 지</a:t>
            </a:r>
            <a:r>
              <a:rPr lang="en-US" altLang="ko-KR" sz="1200" dirty="0">
                <a:solidFill>
                  <a:schemeClr val="tx1"/>
                </a:solidFill>
                <a:ea typeface="맑은 고딕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ea typeface="맑은 고딕"/>
              </a:rPr>
              <a:t>적은 지 알고 </a:t>
            </a:r>
            <a:r>
              <a:rPr lang="ko-KR" altLang="en-US" sz="1200" dirty="0" err="1">
                <a:solidFill>
                  <a:schemeClr val="tx1"/>
                </a:solidFill>
                <a:ea typeface="맑은 고딕"/>
              </a:rPr>
              <a:t>계신가요</a:t>
            </a:r>
            <a:r>
              <a:rPr lang="en-US" altLang="ko-KR" sz="1200" dirty="0">
                <a:solidFill>
                  <a:schemeClr val="tx1"/>
                </a:solidFill>
                <a:ea typeface="맑은 고딕"/>
              </a:rPr>
              <a:t>?</a:t>
            </a:r>
          </a:p>
          <a:p>
            <a:r>
              <a:rPr lang="en-US" altLang="ko-KR" sz="1200" u="sng" dirty="0">
                <a:solidFill>
                  <a:schemeClr val="tx1"/>
                </a:solidFill>
                <a:ea typeface="맑은 고딕"/>
              </a:rPr>
              <a:t>4</a:t>
            </a:r>
            <a:r>
              <a:rPr lang="ko-KR" altLang="en-US" sz="1200" u="sng" dirty="0">
                <a:solidFill>
                  <a:schemeClr val="tx1"/>
                </a:solidFill>
                <a:ea typeface="맑은 고딕"/>
              </a:rPr>
              <a:t>개월 전의 이태원 코로나 사태 때문에 이태원은 아직도 안 가면서 정작 유동인구가 넘치는 홍대</a:t>
            </a:r>
            <a:r>
              <a:rPr lang="en-US" altLang="ko-KR" sz="1200" u="sng" dirty="0">
                <a:solidFill>
                  <a:schemeClr val="tx1"/>
                </a:solidFill>
                <a:ea typeface="맑은 고딕"/>
              </a:rPr>
              <a:t>, </a:t>
            </a:r>
            <a:r>
              <a:rPr lang="ko-KR" altLang="en-US" sz="1200" u="sng" dirty="0">
                <a:solidFill>
                  <a:schemeClr val="tx1"/>
                </a:solidFill>
                <a:ea typeface="맑은 고딕"/>
              </a:rPr>
              <a:t>강남으로 가시지 않으시나요</a:t>
            </a:r>
            <a:r>
              <a:rPr lang="en-US" altLang="ko-KR" sz="1200" u="sng" dirty="0">
                <a:solidFill>
                  <a:schemeClr val="tx1"/>
                </a:solidFill>
                <a:ea typeface="맑은 고딕"/>
              </a:rPr>
              <a:t>?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533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이번 코로나를 겪으면서 사람들은 전염 예방을 위해 마스크 착용이 중요하다는 것을 학습했을 것입니다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저희는 이것을 활용하여 사람들의 내일 마스크 착용 비율을 예측하기로 했고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이는 예상 </a:t>
            </a:r>
            <a:r>
              <a:rPr lang="ko-KR" altLang="en-US" dirty="0" err="1">
                <a:ea typeface="맑은 고딕"/>
              </a:rPr>
              <a:t>확진자</a:t>
            </a:r>
            <a:r>
              <a:rPr lang="ko-KR" altLang="en-US" dirty="0">
                <a:ea typeface="맑은 고딕"/>
              </a:rPr>
              <a:t> 수와 </a:t>
            </a:r>
            <a:r>
              <a:rPr lang="en-US" altLang="ko-KR" dirty="0">
                <a:ea typeface="맑은 고딕"/>
              </a:rPr>
              <a:t>SEIHR </a:t>
            </a:r>
            <a:r>
              <a:rPr lang="ko-KR" altLang="en-US" dirty="0">
                <a:ea typeface="맑은 고딕"/>
              </a:rPr>
              <a:t>모델을 통해 계산되었습니다</a:t>
            </a:r>
            <a:r>
              <a:rPr lang="en-US" altLang="ko-KR" dirty="0">
                <a:ea typeface="맑은 고딕"/>
              </a:rPr>
              <a:t>. </a:t>
            </a:r>
          </a:p>
          <a:p>
            <a:r>
              <a:rPr lang="en-US" altLang="ko-KR" sz="1200" i="0" dirty="0">
                <a:solidFill>
                  <a:schemeClr val="tx1"/>
                </a:solidFill>
              </a:rPr>
              <a:t>SEIHR</a:t>
            </a:r>
            <a:r>
              <a:rPr lang="ko-KR" altLang="en-US" sz="1200" i="0" dirty="0">
                <a:solidFill>
                  <a:schemeClr val="tx1"/>
                </a:solidFill>
              </a:rPr>
              <a:t>은</a:t>
            </a:r>
            <a:r>
              <a:rPr lang="en-US" altLang="ko-KR" sz="1200" i="0" dirty="0">
                <a:solidFill>
                  <a:schemeClr val="tx1"/>
                </a:solidFill>
              </a:rPr>
              <a:t>,</a:t>
            </a:r>
            <a:r>
              <a:rPr lang="ko-KR" altLang="en-US" sz="1200" i="0" dirty="0">
                <a:solidFill>
                  <a:schemeClr val="tx1"/>
                </a:solidFill>
              </a:rPr>
              <a:t> 앞서 말씀드린 기존 </a:t>
            </a:r>
            <a:r>
              <a:rPr lang="en-US" altLang="ko-KR" sz="1200" i="0" dirty="0">
                <a:solidFill>
                  <a:schemeClr val="tx1"/>
                </a:solidFill>
              </a:rPr>
              <a:t>SIR </a:t>
            </a:r>
            <a:r>
              <a:rPr lang="ko-KR" altLang="en-US" sz="1200" i="0" dirty="0">
                <a:solidFill>
                  <a:schemeClr val="tx1"/>
                </a:solidFill>
              </a:rPr>
              <a:t>전염병확산모델의 변형으로</a:t>
            </a:r>
            <a:r>
              <a:rPr lang="en-US" altLang="ko-KR" sz="1200" i="0" dirty="0">
                <a:solidFill>
                  <a:schemeClr val="tx1"/>
                </a:solidFill>
              </a:rPr>
              <a:t>, </a:t>
            </a:r>
            <a:r>
              <a:rPr lang="ko-KR" altLang="en-US" sz="1200" i="0" dirty="0">
                <a:solidFill>
                  <a:schemeClr val="tx1"/>
                </a:solidFill>
              </a:rPr>
              <a:t>감염대상군이 둔감군과 민감군으로 나뉘어지고</a:t>
            </a:r>
            <a:r>
              <a:rPr lang="en-US" altLang="ko-KR" sz="1200" i="0" dirty="0">
                <a:solidFill>
                  <a:schemeClr val="tx1"/>
                </a:solidFill>
              </a:rPr>
              <a:t>, </a:t>
            </a:r>
            <a:r>
              <a:rPr lang="ko-KR" altLang="en-US" sz="1200" i="0" dirty="0">
                <a:solidFill>
                  <a:schemeClr val="tx1"/>
                </a:solidFill>
              </a:rPr>
              <a:t>공포확산도라는 개념이 들어갑니다</a:t>
            </a:r>
            <a:r>
              <a:rPr lang="en-US" altLang="ko-KR" sz="1200" i="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200" i="0" dirty="0">
                <a:solidFill>
                  <a:schemeClr val="tx1"/>
                </a:solidFill>
              </a:rPr>
              <a:t>민감군은 전염병 공포에 의해 방역을 실천하는 군으로</a:t>
            </a:r>
            <a:r>
              <a:rPr lang="en-US" altLang="ko-KR" sz="1200" i="0" dirty="0">
                <a:solidFill>
                  <a:schemeClr val="tx1"/>
                </a:solidFill>
              </a:rPr>
              <a:t>, </a:t>
            </a:r>
            <a:r>
              <a:rPr lang="ko-KR" altLang="en-US" sz="1200" i="0" dirty="0">
                <a:solidFill>
                  <a:schemeClr val="tx1"/>
                </a:solidFill>
              </a:rPr>
              <a:t>사람들의 행동 변화를 반영할 수 있어</a:t>
            </a:r>
            <a:r>
              <a:rPr lang="en-US" altLang="ko-KR" sz="1200" i="0" dirty="0">
                <a:solidFill>
                  <a:schemeClr val="tx1"/>
                </a:solidFill>
              </a:rPr>
              <a:t>, </a:t>
            </a:r>
            <a:r>
              <a:rPr lang="ko-KR" altLang="en-US" sz="1200" i="0" dirty="0">
                <a:solidFill>
                  <a:schemeClr val="tx1"/>
                </a:solidFill>
              </a:rPr>
              <a:t>보다 현실적인 예측을 할 수 있는 모델입니다</a:t>
            </a:r>
            <a:r>
              <a:rPr lang="en-US" altLang="ko-KR" sz="1200" i="0" dirty="0">
                <a:solidFill>
                  <a:schemeClr val="tx1"/>
                </a:solidFill>
              </a:rPr>
              <a:t>. </a:t>
            </a:r>
          </a:p>
          <a:p>
            <a:r>
              <a:rPr lang="ko-KR" altLang="en-US" sz="1200" i="0" dirty="0">
                <a:solidFill>
                  <a:schemeClr val="tx1"/>
                </a:solidFill>
              </a:rPr>
              <a:t>여기에서 저희 팀은</a:t>
            </a:r>
            <a:r>
              <a:rPr lang="en-US" altLang="ko-KR" sz="1200" i="0" dirty="0">
                <a:solidFill>
                  <a:schemeClr val="tx1"/>
                </a:solidFill>
              </a:rPr>
              <a:t>,</a:t>
            </a:r>
            <a:r>
              <a:rPr lang="ko-KR" altLang="en-US" sz="1200" i="0" dirty="0">
                <a:solidFill>
                  <a:schemeClr val="tx1"/>
                </a:solidFill>
              </a:rPr>
              <a:t> 민감군은 전염병에 대한 공포로 인해 마스크를 착용할 것이라는 가정을 두었습니다</a:t>
            </a:r>
            <a:r>
              <a:rPr lang="en-US" altLang="ko-KR" sz="1200" i="0" dirty="0">
                <a:solidFill>
                  <a:schemeClr val="tx1"/>
                </a:solidFill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59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모델을 활용하여 그린 그래프와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실제 코로나 일일 </a:t>
            </a:r>
            <a:r>
              <a:rPr lang="ko-KR" altLang="en-US" dirty="0" err="1">
                <a:ea typeface="맑은 고딕"/>
              </a:rPr>
              <a:t>확진자</a:t>
            </a:r>
            <a:r>
              <a:rPr lang="ko-KR" altLang="en-US" dirty="0">
                <a:ea typeface="맑은 고딕"/>
              </a:rPr>
              <a:t> 추이 데이터와 비교해봤을 때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공포 확산도 값이 </a:t>
            </a:r>
            <a:r>
              <a:rPr lang="en-US" altLang="ko-KR" dirty="0">
                <a:ea typeface="맑은 고딕"/>
              </a:rPr>
              <a:t>3.8~4.2 </a:t>
            </a:r>
            <a:r>
              <a:rPr lang="ko-KR" altLang="en-US" dirty="0">
                <a:ea typeface="맑은 고딕"/>
              </a:rPr>
              <a:t>사이일 때</a:t>
            </a:r>
            <a:r>
              <a:rPr lang="en-US" altLang="ko-KR" dirty="0">
                <a:ea typeface="맑은 고딕"/>
              </a:rPr>
              <a:t>,</a:t>
            </a:r>
            <a:r>
              <a:rPr lang="ko-KR" altLang="en-US" dirty="0">
                <a:ea typeface="맑은 고딕"/>
              </a:rPr>
              <a:t> 양상이 가장 비슷한 것을 확인할 수 있었습니다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따라서 공포확산도에 따라 민감군으로 전환된 수를 총 인구로 나누어 마스크 </a:t>
            </a:r>
            <a:r>
              <a:rPr lang="ko-KR" altLang="en-US" dirty="0" err="1">
                <a:ea typeface="맑은 고딕"/>
              </a:rPr>
              <a:t>착용률을</a:t>
            </a:r>
            <a:r>
              <a:rPr lang="ko-KR" altLang="en-US" dirty="0">
                <a:ea typeface="맑은 고딕"/>
              </a:rPr>
              <a:t> 백분율로 나타냈습니다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이번 코로나에서 얻은 파라미터를 활용한다면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이후 다른 전염병 확산 시 행동 양상을 유추할 수 있을 것으로 기대됩니다</a:t>
            </a:r>
            <a:r>
              <a:rPr lang="en-US" altLang="ko-KR" dirty="0">
                <a:ea typeface="맑은 고딕"/>
              </a:rPr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3451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맑은 고딕"/>
              </a:rPr>
              <a:t>지금까지 감염지수를 만들기 위한 분석 과정에 대해서 모두 말씀을 드렸는데요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이제 그 지표를 어떻게 활용할 지에 대해 구상한 내용을 말씀드리겠습니다</a:t>
            </a:r>
            <a:r>
              <a:rPr lang="en-US" altLang="ko-KR" dirty="0">
                <a:ea typeface="맑은 고딕"/>
              </a:rPr>
              <a:t>.</a:t>
            </a:r>
            <a:endParaRPr lang="ko-KR" altLang="en-US" dirty="0">
              <a:ea typeface="맑은 고딕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6735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저희는 감염지수를 바탕으로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전염병 확산 상황에서 외출 시 참고할 수 있는 정보를 제공하는 </a:t>
            </a:r>
            <a:r>
              <a:rPr lang="en-US" altLang="ko-KR" dirty="0"/>
              <a:t>‘</a:t>
            </a:r>
            <a:r>
              <a:rPr lang="ko-KR" altLang="en-US" dirty="0"/>
              <a:t>나 가도 되나</a:t>
            </a:r>
            <a:r>
              <a:rPr lang="en-US" altLang="ko-KR" dirty="0"/>
              <a:t>?’ </a:t>
            </a:r>
            <a:r>
              <a:rPr lang="ko-KR" altLang="en-US" dirty="0"/>
              <a:t>앱 서비스를 제안합니다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4774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예비 심사 때 직접 시연을 해보신 분들도 </a:t>
            </a:r>
            <a:r>
              <a:rPr lang="ko-KR" altLang="en-US" dirty="0" err="1"/>
              <a:t>계실텐데요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미세먼지 앱과 날씨 예보 앱을 참고한 서비스입니다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Ppt</a:t>
            </a:r>
            <a:r>
              <a:rPr lang="ko-KR" altLang="en-US" dirty="0"/>
              <a:t>에서 간단히 </a:t>
            </a:r>
            <a:r>
              <a:rPr lang="ko-KR" altLang="en-US" dirty="0" err="1"/>
              <a:t>설명드리도록</a:t>
            </a:r>
            <a:r>
              <a:rPr lang="ko-KR" altLang="en-US" dirty="0"/>
              <a:t> 하겠습니다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8855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‘</a:t>
            </a:r>
            <a:r>
              <a:rPr lang="ko-KR" altLang="en-US" dirty="0"/>
              <a:t>나 가도 되나</a:t>
            </a:r>
            <a:r>
              <a:rPr lang="en-US" altLang="ko-KR" dirty="0"/>
              <a:t>?’ </a:t>
            </a:r>
            <a:r>
              <a:rPr lang="ko-KR" altLang="en-US" dirty="0"/>
              <a:t>메인 화면에서 시작하기를 누르면 앱에서 제공하는 서비스들을 확인하실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서울시 지역별 감염지수 버튼을 </a:t>
            </a:r>
            <a:r>
              <a:rPr lang="ko-KR" altLang="en-US" dirty="0" err="1"/>
              <a:t>탭하면</a:t>
            </a:r>
            <a:r>
              <a:rPr lang="en-US" altLang="ko-KR" dirty="0"/>
              <a:t>, </a:t>
            </a:r>
            <a:r>
              <a:rPr lang="ko-KR" altLang="en-US" dirty="0"/>
              <a:t>서울시 평균 감염지수 정보를 알려줍니다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지도에서 특정 행정구를 선택하면 해당 지역에 대한 감염지수를 알 수 있는데요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서울시 중구를 선택해보겠습니다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6937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서울시 중구를 선택하면</a:t>
            </a:r>
            <a:r>
              <a:rPr lang="en-US" altLang="ko-KR" dirty="0"/>
              <a:t>, </a:t>
            </a:r>
            <a:r>
              <a:rPr lang="ko-KR" altLang="en-US" dirty="0"/>
              <a:t>중구 내의 세부 행정동을 선택할 수 있는데요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명동을 선택한 경우</a:t>
            </a:r>
            <a:r>
              <a:rPr lang="en-US" altLang="ko-KR" dirty="0"/>
              <a:t>, </a:t>
            </a:r>
            <a:r>
              <a:rPr lang="ko-KR" altLang="en-US" dirty="0"/>
              <a:t>감염 지수가 </a:t>
            </a:r>
            <a:r>
              <a:rPr lang="en-US" altLang="ko-KR" dirty="0"/>
              <a:t>‘</a:t>
            </a:r>
            <a:r>
              <a:rPr lang="ko-KR" altLang="en-US" dirty="0" err="1"/>
              <a:t>주의＇인</a:t>
            </a:r>
            <a:r>
              <a:rPr lang="ko-KR" altLang="en-US" dirty="0"/>
              <a:t> 지역으로</a:t>
            </a:r>
            <a:r>
              <a:rPr lang="en-US" altLang="ko-KR" dirty="0"/>
              <a:t>,</a:t>
            </a:r>
            <a:r>
              <a:rPr lang="ko-KR" altLang="en-US" dirty="0"/>
              <a:t> 외출 의향을 물어보는 화면으로 이동하며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이 단계에서 사용자는 외출 필요성에 대해 한 번 더 생각할 수 있습니다</a:t>
            </a:r>
            <a:r>
              <a:rPr lang="en-US" altLang="ko-KR" dirty="0"/>
              <a:t>. </a:t>
            </a:r>
            <a:r>
              <a:rPr lang="ko-KR" altLang="en-US" dirty="0"/>
              <a:t>그래도 외출을 </a:t>
            </a:r>
            <a:r>
              <a:rPr lang="ko-KR" altLang="en-US" dirty="0" err="1"/>
              <a:t>하게되는</a:t>
            </a:r>
            <a:r>
              <a:rPr lang="ko-KR" altLang="en-US" dirty="0"/>
              <a:t> 경우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네</a:t>
            </a:r>
            <a:r>
              <a:rPr lang="en-US" altLang="ko-KR" dirty="0"/>
              <a:t>, </a:t>
            </a:r>
            <a:r>
              <a:rPr lang="ko-KR" altLang="en-US" dirty="0" err="1"/>
              <a:t>확인할게요</a:t>
            </a:r>
            <a:r>
              <a:rPr lang="en-US" altLang="ko-KR" dirty="0"/>
              <a:t>’</a:t>
            </a:r>
            <a:r>
              <a:rPr lang="ko-KR" altLang="en-US" dirty="0"/>
              <a:t>를 선택하게 되고</a:t>
            </a:r>
            <a:r>
              <a:rPr lang="en-US" altLang="ko-KR" dirty="0"/>
              <a:t>, </a:t>
            </a:r>
            <a:r>
              <a:rPr lang="ko-KR" altLang="en-US" dirty="0"/>
              <a:t>지역별 감염지수에 대한 상세 정보를 확인할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외에도 감염지수에 따라 생활 정보</a:t>
            </a:r>
            <a:r>
              <a:rPr lang="en-US" altLang="ko-KR" dirty="0"/>
              <a:t>, </a:t>
            </a:r>
            <a:r>
              <a:rPr lang="ko-KR" altLang="en-US" dirty="0"/>
              <a:t>맞춤 상품이나 서비스 </a:t>
            </a:r>
            <a:r>
              <a:rPr lang="ko-KR" altLang="en-US" dirty="0" err="1"/>
              <a:t>큐레이션을</a:t>
            </a:r>
            <a:r>
              <a:rPr lang="ko-KR" altLang="en-US" dirty="0"/>
              <a:t> 추천해주고</a:t>
            </a:r>
            <a:r>
              <a:rPr lang="en-US" altLang="ko-KR" dirty="0"/>
              <a:t>, </a:t>
            </a:r>
            <a:r>
              <a:rPr lang="ko-KR" altLang="en-US" dirty="0"/>
              <a:t>비즈니스 측면에서는 </a:t>
            </a:r>
            <a:r>
              <a:rPr lang="ko-KR" altLang="en-US" u="sng" dirty="0"/>
              <a:t>전염병 기간 동안의 병의 발전 정도에 따른 유동인구를 예측하여 </a:t>
            </a:r>
            <a:r>
              <a:rPr lang="ko-KR" altLang="en-US" dirty="0"/>
              <a:t>재고 관리 조언 등</a:t>
            </a:r>
            <a:r>
              <a:rPr lang="en-US" altLang="ko-KR" dirty="0"/>
              <a:t>, </a:t>
            </a:r>
            <a:r>
              <a:rPr lang="ko-KR" altLang="en-US" dirty="0"/>
              <a:t>다른 데이터와 결합하여 지표를 활용할 수도 있을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0969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마지막으로 감염지수가 갖는 의의를 정리하자면</a:t>
            </a:r>
            <a:r>
              <a:rPr lang="en-US" altLang="ko-KR" dirty="0">
                <a:ea typeface="맑은 고딕"/>
              </a:rPr>
              <a:t>,</a:t>
            </a:r>
          </a:p>
          <a:p>
            <a:r>
              <a:rPr lang="ko-KR" altLang="en-US" dirty="0">
                <a:ea typeface="맑은 고딕"/>
              </a:rPr>
              <a:t>개인에게는 </a:t>
            </a:r>
            <a:r>
              <a:rPr lang="ko-KR" altLang="en-US" u="sng" dirty="0">
                <a:ea typeface="맑은 고딕"/>
              </a:rPr>
              <a:t>외출 시 감염위험도를 알려줘 언제</a:t>
            </a:r>
            <a:r>
              <a:rPr lang="en-US" altLang="ko-KR" u="sng" dirty="0">
                <a:ea typeface="맑은 고딕"/>
              </a:rPr>
              <a:t>, </a:t>
            </a:r>
            <a:r>
              <a:rPr lang="ko-KR" altLang="en-US" u="sng" dirty="0">
                <a:ea typeface="맑은 고딕"/>
              </a:rPr>
              <a:t>어디로 </a:t>
            </a:r>
            <a:r>
              <a:rPr lang="en-US" altLang="ko-KR" u="sng" dirty="0">
                <a:ea typeface="맑은 고딕"/>
              </a:rPr>
              <a:t>, </a:t>
            </a:r>
            <a:r>
              <a:rPr lang="ko-KR" altLang="en-US" u="sng" dirty="0">
                <a:ea typeface="맑은 고딕"/>
              </a:rPr>
              <a:t>어떻게 갈지 </a:t>
            </a:r>
            <a:r>
              <a:rPr lang="ko-KR" altLang="en-US" dirty="0">
                <a:ea typeface="맑은 고딕"/>
              </a:rPr>
              <a:t>판단에 도움을 주는 지표로 활용될 수 있으며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지역 상권에게는 </a:t>
            </a:r>
            <a:r>
              <a:rPr lang="ko-KR" altLang="en-US" u="sng" dirty="0">
                <a:ea typeface="맑은 고딕"/>
              </a:rPr>
              <a:t>코로나 기간 동안 유동인구가 얼마나 될지</a:t>
            </a:r>
            <a:r>
              <a:rPr lang="en-US" altLang="ko-KR" u="sng" dirty="0">
                <a:ea typeface="맑은 고딕"/>
              </a:rPr>
              <a:t>, </a:t>
            </a:r>
            <a:r>
              <a:rPr lang="ko-KR" altLang="en-US" u="sng" dirty="0">
                <a:ea typeface="맑은 고딕"/>
              </a:rPr>
              <a:t>해당 상권의 감염위험도가 얼마나 되는지 등을 알려줘 </a:t>
            </a:r>
            <a:r>
              <a:rPr lang="ko-KR" altLang="en-US" dirty="0">
                <a:ea typeface="맑은 고딕"/>
              </a:rPr>
              <a:t>경영 의사결정 지표로도 활용할 수 있을 것입니다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또한 사회전반적으로 정책 결정 시 </a:t>
            </a:r>
            <a:r>
              <a:rPr lang="ko-KR" altLang="en-US" u="sng" dirty="0">
                <a:ea typeface="맑은 고딕"/>
              </a:rPr>
              <a:t>어떤 지역이 특히 감염에 취약한지 등에 </a:t>
            </a:r>
            <a:r>
              <a:rPr lang="ko-KR" altLang="en-US" dirty="0">
                <a:ea typeface="맑은 고딕"/>
              </a:rPr>
              <a:t>참고 지표로 활용될 수 있을 것으로 기대됩니다</a:t>
            </a:r>
            <a:r>
              <a:rPr lang="en-US" altLang="ko-KR" dirty="0">
                <a:ea typeface="맑은 고딕"/>
              </a:rPr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587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u="sng" dirty="0">
                <a:solidFill>
                  <a:schemeClr val="tx1"/>
                </a:solidFill>
                <a:ea typeface="맑은 고딕"/>
              </a:rPr>
              <a:t>현재 개인이 특정 지역의 감염 위험에 대해 판단할 수 있는 객관적인 정보가 부재한 상황입니다</a:t>
            </a:r>
            <a:r>
              <a:rPr lang="en-US" altLang="ko-KR" sz="1200" u="sng" dirty="0">
                <a:solidFill>
                  <a:schemeClr val="tx1"/>
                </a:solidFill>
                <a:ea typeface="맑은 고딕"/>
              </a:rPr>
              <a:t>. </a:t>
            </a:r>
          </a:p>
          <a:p>
            <a:r>
              <a:rPr lang="ko-KR" altLang="en-US" sz="1200" u="sng" dirty="0">
                <a:solidFill>
                  <a:schemeClr val="tx1"/>
                </a:solidFill>
                <a:ea typeface="맑은 고딕"/>
              </a:rPr>
              <a:t>결국 객관적 정보에 근거해서가 아닌 과거 경험이나 자의적인 판단으로 외출을 하고</a:t>
            </a:r>
            <a:r>
              <a:rPr lang="en-US" altLang="ko-KR" sz="1200" u="sng" dirty="0">
                <a:solidFill>
                  <a:schemeClr val="tx1"/>
                </a:solidFill>
                <a:ea typeface="맑은 고딕"/>
              </a:rPr>
              <a:t>, </a:t>
            </a:r>
            <a:r>
              <a:rPr lang="ko-KR" altLang="en-US" sz="1200" u="sng" dirty="0">
                <a:solidFill>
                  <a:schemeClr val="tx1"/>
                </a:solidFill>
                <a:ea typeface="맑은 고딕"/>
              </a:rPr>
              <a:t>이는 오히려 사람들이 갈 수 있는 지역을 제한</a:t>
            </a:r>
            <a:r>
              <a:rPr lang="en-US" altLang="ko-KR" sz="1200" u="sng" dirty="0">
                <a:solidFill>
                  <a:schemeClr val="tx1"/>
                </a:solidFill>
                <a:ea typeface="맑은 고딕"/>
              </a:rPr>
              <a:t>,</a:t>
            </a:r>
            <a:r>
              <a:rPr lang="ko-KR" altLang="en-US" sz="1200" u="sng" dirty="0">
                <a:solidFill>
                  <a:schemeClr val="tx1"/>
                </a:solidFill>
                <a:ea typeface="맑은 고딕"/>
              </a:rPr>
              <a:t> 특정 지역으로 인구가 몰리게 합니다</a:t>
            </a:r>
            <a:r>
              <a:rPr lang="en-US" altLang="ko-KR" sz="1200" u="sng" dirty="0">
                <a:solidFill>
                  <a:schemeClr val="tx1"/>
                </a:solidFill>
                <a:ea typeface="맑은 고딕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98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코로나 방역을 위해 개인의 외부 활동을 최소화 </a:t>
            </a:r>
            <a:r>
              <a:rPr lang="ko-KR" altLang="en-US" dirty="0" err="1">
                <a:ea typeface="맑은 고딕"/>
              </a:rPr>
              <a:t>해야하지만</a:t>
            </a:r>
            <a:r>
              <a:rPr lang="en-US" altLang="ko-KR" dirty="0">
                <a:ea typeface="맑은 고딕"/>
              </a:rPr>
              <a:t>,</a:t>
            </a: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사회 경제와 개인의 정신 </a:t>
            </a:r>
            <a:r>
              <a:rPr lang="ko-KR" altLang="en-US" dirty="0" err="1">
                <a:ea typeface="맑은 고딕"/>
              </a:rPr>
              <a:t>건강적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출퇴근과 같은 불가피한 외출 등의 부분에서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전면적인 외출 ‘</a:t>
            </a:r>
            <a:r>
              <a:rPr lang="ko-KR" altLang="en-US" dirty="0" err="1">
                <a:ea typeface="맑은 고딕"/>
              </a:rPr>
              <a:t>중단’은</a:t>
            </a:r>
            <a:r>
              <a:rPr lang="ko-KR" altLang="en-US" dirty="0">
                <a:ea typeface="맑은 고딕"/>
              </a:rPr>
              <a:t> 현실적으로 불가능합니다</a:t>
            </a:r>
            <a:r>
              <a:rPr lang="en-US" altLang="ko-KR" dirty="0">
                <a:ea typeface="맑은 고딕"/>
              </a:rPr>
              <a:t>. </a:t>
            </a:r>
          </a:p>
          <a:p>
            <a:r>
              <a:rPr lang="ko-KR" altLang="en-US" dirty="0">
                <a:ea typeface="맑은 고딕"/>
              </a:rPr>
              <a:t>따라서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u="sng" dirty="0">
                <a:ea typeface="맑은 고딕"/>
              </a:rPr>
              <a:t>감염 위험도를 객관적으로 평가해 불가피한 외출을 최대한 ‘안전하게’ 할 수 있고</a:t>
            </a:r>
            <a:r>
              <a:rPr lang="en-US" altLang="ko-KR" u="sng" dirty="0">
                <a:ea typeface="맑은 고딕"/>
              </a:rPr>
              <a:t>, </a:t>
            </a:r>
            <a:r>
              <a:rPr lang="ko-KR" altLang="en-US" u="sng" dirty="0">
                <a:ea typeface="맑은 고딕"/>
              </a:rPr>
              <a:t>불필요한 공포는 최소화하는 방안이 필요하다고 생각했습니다</a:t>
            </a:r>
            <a:r>
              <a:rPr lang="en-US" altLang="ko-KR" u="sng" dirty="0">
                <a:ea typeface="맑은 고딕"/>
              </a:rPr>
              <a:t>.</a:t>
            </a:r>
            <a:endParaRPr lang="en-US" altLang="ko-KR" dirty="0">
              <a:ea typeface="맑은 고딕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276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맑은 고딕"/>
              </a:rPr>
              <a:t>따라서 저희 팀은 전염병 감염 위험 정도를 나타내는 지표를 고안하여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해당 지표를 </a:t>
            </a:r>
            <a:r>
              <a:rPr lang="en-US" altLang="ko-KR" dirty="0">
                <a:ea typeface="맑은 고딕"/>
              </a:rPr>
              <a:t>‘</a:t>
            </a:r>
            <a:r>
              <a:rPr lang="ko-KR" altLang="en-US" dirty="0">
                <a:ea typeface="맑은 고딕"/>
              </a:rPr>
              <a:t>감염 </a:t>
            </a:r>
            <a:r>
              <a:rPr lang="ko-KR" altLang="en-US" dirty="0" err="1">
                <a:ea typeface="맑은 고딕"/>
              </a:rPr>
              <a:t>지수＇로</a:t>
            </a:r>
            <a:r>
              <a:rPr lang="ko-KR" altLang="en-US" dirty="0">
                <a:ea typeface="맑은 고딕"/>
              </a:rPr>
              <a:t> 정의하고</a:t>
            </a:r>
            <a:r>
              <a:rPr lang="en-US" altLang="ko-KR" dirty="0">
                <a:ea typeface="맑은 고딕"/>
              </a:rPr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맑은 고딕"/>
              </a:rPr>
              <a:t>서울 지역에 대해 예상 유동인구 수와 혼잡도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감염재생산수</a:t>
            </a:r>
            <a:r>
              <a:rPr lang="en-US" altLang="ko-KR" dirty="0">
                <a:ea typeface="맑은 고딕"/>
              </a:rPr>
              <a:t>,</a:t>
            </a:r>
            <a:r>
              <a:rPr lang="ko-KR" altLang="en-US" dirty="0">
                <a:ea typeface="맑은 고딕"/>
              </a:rPr>
              <a:t> 예상 </a:t>
            </a:r>
            <a:r>
              <a:rPr lang="ko-KR" altLang="en-US" dirty="0" err="1">
                <a:ea typeface="맑은 고딕"/>
              </a:rPr>
              <a:t>확진자</a:t>
            </a:r>
            <a:r>
              <a:rPr lang="ko-KR" altLang="en-US" dirty="0">
                <a:ea typeface="맑은 고딕"/>
              </a:rPr>
              <a:t> 수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예상 마스크 </a:t>
            </a:r>
            <a:r>
              <a:rPr lang="ko-KR" altLang="en-US" dirty="0" err="1">
                <a:ea typeface="맑은 고딕"/>
              </a:rPr>
              <a:t>착용률</a:t>
            </a:r>
            <a:r>
              <a:rPr lang="ko-KR" altLang="en-US" dirty="0">
                <a:ea typeface="맑은 고딕"/>
              </a:rPr>
              <a:t> 이 </a:t>
            </a:r>
            <a:r>
              <a:rPr lang="en-US" altLang="ko-KR" dirty="0">
                <a:ea typeface="맑은 고딕"/>
              </a:rPr>
              <a:t>4</a:t>
            </a:r>
            <a:r>
              <a:rPr lang="ko-KR" altLang="en-US" dirty="0">
                <a:ea typeface="맑은 고딕"/>
              </a:rPr>
              <a:t>가지 정보를 제공하는 것을 목표로 삼았습니다</a:t>
            </a:r>
            <a:r>
              <a:rPr lang="en-US" altLang="ko-KR" dirty="0">
                <a:ea typeface="맑은 고딕"/>
              </a:rPr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927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해당 지표를 통해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사람들은 감염지수가 높은 지역에 대해서는 해당 지역의 위험성을 인식하여 한산 지역으로 분산하거나</a:t>
            </a:r>
            <a:r>
              <a:rPr lang="en-US" altLang="ko-KR" dirty="0">
                <a:ea typeface="맑은 고딕"/>
              </a:rPr>
              <a:t>, </a:t>
            </a:r>
          </a:p>
          <a:p>
            <a:r>
              <a:rPr lang="ko-KR" altLang="en-US" dirty="0">
                <a:ea typeface="맑은 고딕"/>
              </a:rPr>
              <a:t>그래도 방문하게 될 시에는 위생과 방역에 더 주의할 수 있습니다</a:t>
            </a:r>
            <a:r>
              <a:rPr lang="en-US" altLang="ko-KR" dirty="0">
                <a:ea typeface="맑은 고딕"/>
              </a:rPr>
              <a:t>. </a:t>
            </a: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감염지수가 낮은 지역에 대해서는</a:t>
            </a:r>
            <a:r>
              <a:rPr lang="en-US" altLang="ko-KR" dirty="0">
                <a:ea typeface="맑은 고딕"/>
              </a:rPr>
              <a:t>,</a:t>
            </a:r>
            <a:r>
              <a:rPr lang="ko-KR" altLang="en-US" dirty="0">
                <a:ea typeface="맑은 고딕"/>
              </a:rPr>
              <a:t> 해당 지역으로 외출 장소 조정을 할 수 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또한 이번 코로나 사태에서의 이태원과 같이 한번 위험 지역으로 </a:t>
            </a:r>
            <a:r>
              <a:rPr lang="ko-KR" altLang="en-US" u="sng" dirty="0" err="1">
                <a:highlight>
                  <a:srgbClr val="FFFF00"/>
                </a:highlight>
                <a:ea typeface="맑은 고딕"/>
              </a:rPr>
              <a:t>낙인된</a:t>
            </a:r>
            <a:r>
              <a:rPr lang="ko-KR" altLang="en-US" u="sng" dirty="0">
                <a:highlight>
                  <a:srgbClr val="FFFF00"/>
                </a:highlight>
                <a:ea typeface="맑은 고딕"/>
              </a:rPr>
              <a:t> 곳은 사람들의 발길이 끊기게 되고</a:t>
            </a:r>
            <a:r>
              <a:rPr lang="en-US" altLang="ko-KR" u="sng" dirty="0">
                <a:highlight>
                  <a:srgbClr val="FFFF00"/>
                </a:highlight>
                <a:ea typeface="맑은 고딕"/>
              </a:rPr>
              <a:t>, </a:t>
            </a:r>
            <a:r>
              <a:rPr lang="ko-KR" altLang="en-US" u="sng" dirty="0">
                <a:highlight>
                  <a:srgbClr val="FFFF00"/>
                </a:highlight>
                <a:ea typeface="맑은 고딕"/>
              </a:rPr>
              <a:t>쉽게 회복되지 않는데요</a:t>
            </a:r>
            <a:r>
              <a:rPr lang="en-US" altLang="ko-KR" u="sng" dirty="0">
                <a:highlight>
                  <a:srgbClr val="FFFF00"/>
                </a:highlight>
                <a:ea typeface="맑은 고딕"/>
              </a:rPr>
              <a:t>, </a:t>
            </a:r>
            <a:r>
              <a:rPr lang="ko-KR" altLang="en-US" u="sng" dirty="0">
                <a:highlight>
                  <a:srgbClr val="FFFF00"/>
                </a:highlight>
                <a:ea typeface="맑은 고딕"/>
              </a:rPr>
              <a:t>객관적 정보를 통해 지역의 위험도를 알려주므로 낙인 지역의</a:t>
            </a:r>
            <a:r>
              <a:rPr lang="ko-KR" altLang="en-US" dirty="0">
                <a:highlight>
                  <a:srgbClr val="FFFF00"/>
                </a:highlight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상권 붕괴 방지에도 도움이 될 수 있을 것으로 기대합니다</a:t>
            </a:r>
            <a:r>
              <a:rPr lang="en-US" altLang="ko-KR" dirty="0">
                <a:ea typeface="맑은 고딕"/>
              </a:rPr>
              <a:t>.  </a:t>
            </a:r>
          </a:p>
          <a:p>
            <a:endParaRPr lang="en-US" altLang="ko-KR" dirty="0">
              <a:ea typeface="맑은 고딕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3775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976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881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0.png"/><Relationship Id="rId5" Type="http://schemas.openxmlformats.org/officeDocument/2006/relationships/image" Target="../media/image560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0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6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85730" y="2447473"/>
            <a:ext cx="48205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7200" spc="-30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나 가도 되나</a:t>
            </a:r>
            <a:r>
              <a:rPr lang="en-US" altLang="ko-KR" sz="7200" spc="-30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?</a:t>
            </a:r>
            <a:endParaRPr lang="ko-KR" altLang="en-US" sz="7200" spc="-300" dirty="0">
              <a:solidFill>
                <a:srgbClr val="00002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191411" y="3591816"/>
            <a:ext cx="3818246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지역별 감염지수 예측 서비스</a:t>
            </a:r>
          </a:p>
        </p:txBody>
      </p:sp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5532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230867" y="306866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658434" y="306866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086001" y="306866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513567" y="306866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E9687460-3A65-4A61-B1BA-DA10A7C4FD16}"/>
              </a:ext>
            </a:extLst>
          </p:cNvPr>
          <p:cNvSpPr txBox="1"/>
          <p:nvPr/>
        </p:nvSpPr>
        <p:spPr>
          <a:xfrm>
            <a:off x="1026522" y="378990"/>
            <a:ext cx="4691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EDA(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발표할 </a:t>
            </a:r>
            <a:r>
              <a:rPr lang="ko-KR" altLang="en-US" sz="3200" spc="-150" dirty="0" err="1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피피티에는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없음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sz="3200" spc="-150" dirty="0">
              <a:solidFill>
                <a:srgbClr val="00002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44DA5B-D51C-4FD2-BE23-7640D083E12C}"/>
              </a:ext>
            </a:extLst>
          </p:cNvPr>
          <p:cNvSpPr txBox="1"/>
          <p:nvPr/>
        </p:nvSpPr>
        <p:spPr>
          <a:xfrm>
            <a:off x="455532" y="1264338"/>
            <a:ext cx="10630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보시고 말이 되겠다 싶은 부분만 대본에 어느정도 반영해 주시면 됩니다</a:t>
            </a:r>
            <a:r>
              <a:rPr lang="en-US" altLang="ko-KR" sz="24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2400" spc="-150" dirty="0">
              <a:solidFill>
                <a:srgbClr val="00002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738F4C-51CD-4881-8223-ECB97A5BCDD9}"/>
              </a:ext>
            </a:extLst>
          </p:cNvPr>
          <p:cNvSpPr txBox="1"/>
          <p:nvPr/>
        </p:nvSpPr>
        <p:spPr>
          <a:xfrm>
            <a:off x="455533" y="2221809"/>
            <a:ext cx="2297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목적</a:t>
            </a:r>
            <a:endParaRPr lang="ko-KR" altLang="en-US" sz="2400" spc="-150" dirty="0">
              <a:solidFill>
                <a:srgbClr val="00002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B3F9A4-C01F-4F03-BFD2-766770A19E30}"/>
              </a:ext>
            </a:extLst>
          </p:cNvPr>
          <p:cNvSpPr txBox="1"/>
          <p:nvPr/>
        </p:nvSpPr>
        <p:spPr>
          <a:xfrm>
            <a:off x="626359" y="3238601"/>
            <a:ext cx="10887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신문기사</a:t>
            </a:r>
            <a:r>
              <a:rPr lang="en-US" altLang="ko-KR" sz="24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4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사회적 통계 뿐만 아니라 </a:t>
            </a:r>
            <a:r>
              <a:rPr lang="ko-KR" altLang="en-US" sz="2400" spc="-150" dirty="0" err="1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빅콘에서</a:t>
            </a:r>
            <a:r>
              <a:rPr lang="ko-KR" altLang="en-US" sz="24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제공한 데이터도 우리 주장을 뒷받침하고 있음 어필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DF67D4E-12D9-4B7F-A6A5-4250C8AD2F1B}"/>
              </a:ext>
            </a:extLst>
          </p:cNvPr>
          <p:cNvSpPr txBox="1"/>
          <p:nvPr/>
        </p:nvSpPr>
        <p:spPr>
          <a:xfrm>
            <a:off x="626360" y="2730205"/>
            <a:ext cx="10887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err="1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빅콘</a:t>
            </a:r>
            <a:r>
              <a:rPr lang="ko-KR" altLang="en-US" sz="24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데이터를 가지고 </a:t>
            </a:r>
            <a:r>
              <a:rPr lang="ko-KR" altLang="en-US" sz="2400" spc="-150" dirty="0" err="1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심도있게</a:t>
            </a:r>
            <a:r>
              <a:rPr lang="ko-KR" altLang="en-US" sz="24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분석 해 보았음을 어필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6DFB4EB-8555-4F2F-9CA1-2FA90DCB2D3F}"/>
              </a:ext>
            </a:extLst>
          </p:cNvPr>
          <p:cNvSpPr txBox="1"/>
          <p:nvPr/>
        </p:nvSpPr>
        <p:spPr>
          <a:xfrm>
            <a:off x="722592" y="4736915"/>
            <a:ext cx="10887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“</a:t>
            </a:r>
            <a:r>
              <a:rPr lang="ko-KR" altLang="en-US" sz="24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그렇다면 데이터도 저희 주장을 실제로 뒷받침하고 있을까요</a:t>
            </a:r>
            <a:r>
              <a:rPr lang="en-US" altLang="ko-KR" sz="24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?“ </a:t>
            </a:r>
            <a:r>
              <a:rPr lang="ko-KR" altLang="en-US" sz="24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정도로</a:t>
            </a:r>
          </a:p>
        </p:txBody>
      </p:sp>
    </p:spTree>
    <p:extLst>
      <p:ext uri="{BB962C8B-B14F-4D97-AF65-F5344CB8AC3E}">
        <p14:creationId xmlns:p14="http://schemas.microsoft.com/office/powerpoint/2010/main" val="2459219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5532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230867" y="306866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658434" y="306866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086001" y="306866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513567" y="306866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E9687460-3A65-4A61-B1BA-DA10A7C4FD16}"/>
              </a:ext>
            </a:extLst>
          </p:cNvPr>
          <p:cNvSpPr txBox="1"/>
          <p:nvPr/>
        </p:nvSpPr>
        <p:spPr>
          <a:xfrm>
            <a:off x="1026522" y="378990"/>
            <a:ext cx="4691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EDA(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발표할 </a:t>
            </a:r>
            <a:r>
              <a:rPr lang="ko-KR" altLang="en-US" sz="3200" spc="-150" dirty="0" err="1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피피티에는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없음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sz="3200" spc="-150" dirty="0">
              <a:solidFill>
                <a:srgbClr val="00002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44DA5B-D51C-4FD2-BE23-7640D083E12C}"/>
              </a:ext>
            </a:extLst>
          </p:cNvPr>
          <p:cNvSpPr txBox="1"/>
          <p:nvPr/>
        </p:nvSpPr>
        <p:spPr>
          <a:xfrm>
            <a:off x="722592" y="960612"/>
            <a:ext cx="10630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보시고 말이 되겠다 싶은 부분만 대본에 어느정도 반영해 주시면 됩니다</a:t>
            </a:r>
            <a:r>
              <a:rPr lang="en-US" altLang="ko-KR" sz="14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400" spc="-150" dirty="0">
              <a:solidFill>
                <a:srgbClr val="00002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C32854-ECB8-4D30-A76E-1615480638A3}"/>
              </a:ext>
            </a:extLst>
          </p:cNvPr>
          <p:cNvSpPr txBox="1"/>
          <p:nvPr/>
        </p:nvSpPr>
        <p:spPr>
          <a:xfrm>
            <a:off x="351510" y="1388346"/>
            <a:ext cx="6973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주장 </a:t>
            </a:r>
            <a:r>
              <a:rPr lang="en-US" altLang="ko-KR" sz="24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 (</a:t>
            </a:r>
            <a:r>
              <a:rPr lang="ko-KR" altLang="en-US" sz="24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외부 활동 감소</a:t>
            </a:r>
            <a:r>
              <a:rPr lang="en-US" altLang="ko-KR" sz="24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상권 타격은 실재로 </a:t>
            </a:r>
            <a:r>
              <a:rPr lang="ko-KR" altLang="en-US" sz="2400" spc="-150" dirty="0" err="1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확인가능하다</a:t>
            </a:r>
            <a:r>
              <a:rPr lang="en-US" altLang="ko-KR" sz="24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2400" spc="-150" dirty="0">
              <a:solidFill>
                <a:srgbClr val="00002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C6F2B5-BED5-4807-B66A-3E5CA3EBFC7C}"/>
              </a:ext>
            </a:extLst>
          </p:cNvPr>
          <p:cNvSpPr txBox="1"/>
          <p:nvPr/>
        </p:nvSpPr>
        <p:spPr>
          <a:xfrm>
            <a:off x="532133" y="1858905"/>
            <a:ext cx="3767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정말일까</a:t>
            </a:r>
            <a:r>
              <a:rPr lang="en-US" altLang="ko-KR" sz="24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ko-KR" altLang="en-US" sz="2400" spc="-150" dirty="0">
              <a:solidFill>
                <a:srgbClr val="00002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9BE39A-CF09-4C0A-898F-CB10510A8E35}"/>
              </a:ext>
            </a:extLst>
          </p:cNvPr>
          <p:cNvSpPr txBox="1"/>
          <p:nvPr/>
        </p:nvSpPr>
        <p:spPr>
          <a:xfrm>
            <a:off x="532133" y="2307238"/>
            <a:ext cx="220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근거 </a:t>
            </a:r>
            <a:r>
              <a:rPr lang="en-US" altLang="ko-KR" sz="24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1(</a:t>
            </a:r>
            <a:r>
              <a:rPr lang="ko-KR" altLang="en-US" sz="24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상관분석</a:t>
            </a:r>
            <a:r>
              <a:rPr lang="en-US" altLang="ko-KR" sz="24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2400" spc="-150" dirty="0">
              <a:solidFill>
                <a:srgbClr val="00002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E7D2150-7F7E-4EBD-A923-45CA95D89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09" y="3074461"/>
            <a:ext cx="2309497" cy="34599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59F9B2-AAA7-4C5E-840B-A6D409B7B0A8}"/>
              </a:ext>
            </a:extLst>
          </p:cNvPr>
          <p:cNvSpPr txBox="1"/>
          <p:nvPr/>
        </p:nvSpPr>
        <p:spPr>
          <a:xfrm>
            <a:off x="2661006" y="3718191"/>
            <a:ext cx="3375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 err="1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확진자</a:t>
            </a:r>
            <a:r>
              <a:rPr lang="ko-KR" altLang="en-US" sz="16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증가 </a:t>
            </a:r>
            <a:r>
              <a:rPr lang="en-US" altLang="ko-KR" sz="16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= </a:t>
            </a:r>
            <a:r>
              <a:rPr lang="ko-KR" altLang="en-US" sz="16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편의점 식품 판매 증가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5DFD6C-4D09-463A-B206-4C949F3A68E7}"/>
              </a:ext>
            </a:extLst>
          </p:cNvPr>
          <p:cNvSpPr txBox="1"/>
          <p:nvPr/>
        </p:nvSpPr>
        <p:spPr>
          <a:xfrm>
            <a:off x="2661006" y="3090446"/>
            <a:ext cx="3375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 err="1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확진자와</a:t>
            </a:r>
            <a:r>
              <a:rPr lang="ko-KR" altLang="en-US" sz="16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편의점 식사 매출 양의 상관관계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E09CDB-C56F-449B-9D3C-CF677011219E}"/>
              </a:ext>
            </a:extLst>
          </p:cNvPr>
          <p:cNvSpPr txBox="1"/>
          <p:nvPr/>
        </p:nvSpPr>
        <p:spPr>
          <a:xfrm>
            <a:off x="2623546" y="4017835"/>
            <a:ext cx="3767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식당에서 안 먹고 편의점에서 사 먹기 때문일 것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5B63B7-5AFF-494C-B49A-DD0577190489}"/>
              </a:ext>
            </a:extLst>
          </p:cNvPr>
          <p:cNvSpPr txBox="1"/>
          <p:nvPr/>
        </p:nvSpPr>
        <p:spPr>
          <a:xfrm>
            <a:off x="2661003" y="5309989"/>
            <a:ext cx="3767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따라서 식당 지출 감소</a:t>
            </a:r>
            <a:r>
              <a:rPr lang="en-US" altLang="ko-KR" sz="16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상권 타격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173194-357D-4CEF-96DC-6639E0BE16C6}"/>
              </a:ext>
            </a:extLst>
          </p:cNvPr>
          <p:cNvSpPr txBox="1"/>
          <p:nvPr/>
        </p:nvSpPr>
        <p:spPr>
          <a:xfrm>
            <a:off x="6537788" y="2265945"/>
            <a:ext cx="3375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근거 </a:t>
            </a:r>
            <a:r>
              <a:rPr lang="en-US" altLang="ko-KR" sz="24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2(</a:t>
            </a:r>
            <a:r>
              <a:rPr lang="ko-KR" altLang="en-US" sz="24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전년도와 차이</a:t>
            </a:r>
            <a:r>
              <a:rPr lang="en-US" altLang="ko-KR" sz="24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2400" spc="-150" dirty="0">
              <a:solidFill>
                <a:srgbClr val="00002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CCF9EB5-7042-4DE2-9582-D6E169087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151" y="2902178"/>
            <a:ext cx="2551462" cy="225554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4FF1AE1-3460-45D5-89E1-1B1688DCF1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0116" y="5157723"/>
            <a:ext cx="2309497" cy="163369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DE3D325-28FB-4C45-9F05-93AECBCFEFAA}"/>
              </a:ext>
            </a:extLst>
          </p:cNvPr>
          <p:cNvSpPr txBox="1"/>
          <p:nvPr/>
        </p:nvSpPr>
        <p:spPr>
          <a:xfrm>
            <a:off x="9221578" y="5079864"/>
            <a:ext cx="3375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</a:t>
            </a:r>
            <a:r>
              <a:rPr lang="ko-KR" altLang="en-US" sz="16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택배 송장 건수 증가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0494313-D386-4D2A-A845-9AB0C463A445}"/>
              </a:ext>
            </a:extLst>
          </p:cNvPr>
          <p:cNvSpPr txBox="1"/>
          <p:nvPr/>
        </p:nvSpPr>
        <p:spPr>
          <a:xfrm>
            <a:off x="9398272" y="5418418"/>
            <a:ext cx="3375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집에서 해결하는 사람이 늘었다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C62DCA-BFEC-4CD1-8F6F-398FAAC8CA76}"/>
              </a:ext>
            </a:extLst>
          </p:cNvPr>
          <p:cNvSpPr txBox="1"/>
          <p:nvPr/>
        </p:nvSpPr>
        <p:spPr>
          <a:xfrm>
            <a:off x="9150705" y="3066164"/>
            <a:ext cx="3375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</a:t>
            </a:r>
            <a:r>
              <a:rPr lang="ko-KR" altLang="en-US" sz="16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년에 비해 </a:t>
            </a:r>
            <a:r>
              <a:rPr lang="en-US" altLang="ko-KR" sz="16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</a:t>
            </a:r>
            <a:r>
              <a:rPr lang="ko-KR" altLang="en-US" sz="16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식품</a:t>
            </a:r>
            <a:r>
              <a:rPr lang="en-US" altLang="ko-KR" sz="16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생활건강 급증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601A4E4-F3DD-4315-BAF9-5F4C331CA851}"/>
              </a:ext>
            </a:extLst>
          </p:cNvPr>
          <p:cNvSpPr txBox="1"/>
          <p:nvPr/>
        </p:nvSpPr>
        <p:spPr>
          <a:xfrm>
            <a:off x="9330705" y="3453283"/>
            <a:ext cx="3375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실내 활동이 증가하였음을 의미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22100D7-D22A-465C-A471-FBEAADFA90C0}"/>
              </a:ext>
            </a:extLst>
          </p:cNvPr>
          <p:cNvSpPr txBox="1"/>
          <p:nvPr/>
        </p:nvSpPr>
        <p:spPr>
          <a:xfrm>
            <a:off x="2856692" y="6524214"/>
            <a:ext cx="6973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따라서 코로나로 인한 상권감소</a:t>
            </a:r>
            <a:r>
              <a:rPr lang="en-US" altLang="ko-KR" sz="24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외부활동 위축은 존재한다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56E8CC4-A36B-483B-8332-1B0FB7207636}"/>
              </a:ext>
            </a:extLst>
          </p:cNvPr>
          <p:cNvSpPr txBox="1"/>
          <p:nvPr/>
        </p:nvSpPr>
        <p:spPr>
          <a:xfrm>
            <a:off x="2661003" y="4841068"/>
            <a:ext cx="35960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코로나가 심해지면 사서 집에서 먹는 사람이 증가</a:t>
            </a:r>
          </a:p>
        </p:txBody>
      </p:sp>
    </p:spTree>
    <p:extLst>
      <p:ext uri="{BB962C8B-B14F-4D97-AF65-F5344CB8AC3E}">
        <p14:creationId xmlns:p14="http://schemas.microsoft.com/office/powerpoint/2010/main" val="2476569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5532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230867" y="306866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658434" y="306866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086001" y="306866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513567" y="306866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E9687460-3A65-4A61-B1BA-DA10A7C4FD16}"/>
              </a:ext>
            </a:extLst>
          </p:cNvPr>
          <p:cNvSpPr txBox="1"/>
          <p:nvPr/>
        </p:nvSpPr>
        <p:spPr>
          <a:xfrm>
            <a:off x="1026522" y="378990"/>
            <a:ext cx="4691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EDA(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발표할 </a:t>
            </a:r>
            <a:r>
              <a:rPr lang="ko-KR" altLang="en-US" sz="3200" spc="-150" dirty="0" err="1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피피티에는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없음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sz="3200" spc="-150" dirty="0">
              <a:solidFill>
                <a:srgbClr val="00002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44DA5B-D51C-4FD2-BE23-7640D083E12C}"/>
              </a:ext>
            </a:extLst>
          </p:cNvPr>
          <p:cNvSpPr txBox="1"/>
          <p:nvPr/>
        </p:nvSpPr>
        <p:spPr>
          <a:xfrm>
            <a:off x="722592" y="960612"/>
            <a:ext cx="10630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보시고 말이 되겠다 싶은 부분만 대본에 어느정도 반영해 주시면 됩니다</a:t>
            </a:r>
            <a:r>
              <a:rPr lang="en-US" altLang="ko-KR" sz="14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400" spc="-150" dirty="0">
              <a:solidFill>
                <a:srgbClr val="00002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C32854-ECB8-4D30-A76E-1615480638A3}"/>
              </a:ext>
            </a:extLst>
          </p:cNvPr>
          <p:cNvSpPr txBox="1"/>
          <p:nvPr/>
        </p:nvSpPr>
        <p:spPr>
          <a:xfrm>
            <a:off x="351510" y="1388346"/>
            <a:ext cx="6973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주장 </a:t>
            </a:r>
            <a:r>
              <a:rPr lang="en-US" altLang="ko-KR" sz="24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 (</a:t>
            </a:r>
            <a:r>
              <a:rPr lang="ko-KR" altLang="en-US" sz="24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명동</a:t>
            </a:r>
            <a:r>
              <a:rPr lang="en-US" altLang="ko-KR" sz="24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24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이태원 같은 밀집지역이 더 큰 타격을 입었다</a:t>
            </a:r>
            <a:r>
              <a:rPr lang="en-US" altLang="ko-KR" sz="24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2400" spc="-150" dirty="0">
              <a:solidFill>
                <a:srgbClr val="00002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C6F2B5-BED5-4807-B66A-3E5CA3EBFC7C}"/>
              </a:ext>
            </a:extLst>
          </p:cNvPr>
          <p:cNvSpPr txBox="1"/>
          <p:nvPr/>
        </p:nvSpPr>
        <p:spPr>
          <a:xfrm>
            <a:off x="532133" y="1858905"/>
            <a:ext cx="3767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정말일까</a:t>
            </a:r>
            <a:r>
              <a:rPr lang="en-US" altLang="ko-KR" sz="24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ko-KR" altLang="en-US" sz="2400" spc="-150" dirty="0">
              <a:solidFill>
                <a:srgbClr val="00002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9BE39A-CF09-4C0A-898F-CB10510A8E35}"/>
              </a:ext>
            </a:extLst>
          </p:cNvPr>
          <p:cNvSpPr txBox="1"/>
          <p:nvPr/>
        </p:nvSpPr>
        <p:spPr>
          <a:xfrm>
            <a:off x="532133" y="2307238"/>
            <a:ext cx="3375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근거 </a:t>
            </a:r>
            <a:r>
              <a:rPr lang="en-US" altLang="ko-KR" sz="24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 </a:t>
            </a:r>
            <a:r>
              <a:rPr lang="ko-KR" altLang="en-US" sz="24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카드매출</a:t>
            </a:r>
            <a:r>
              <a:rPr lang="en-US" altLang="ko-KR" sz="24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(T test)</a:t>
            </a:r>
            <a:endParaRPr lang="ko-KR" altLang="en-US" sz="2400" spc="-150" dirty="0">
              <a:solidFill>
                <a:srgbClr val="00002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59F9B2-AAA7-4C5E-840B-A6D409B7B0A8}"/>
              </a:ext>
            </a:extLst>
          </p:cNvPr>
          <p:cNvSpPr txBox="1"/>
          <p:nvPr/>
        </p:nvSpPr>
        <p:spPr>
          <a:xfrm>
            <a:off x="7106193" y="4750028"/>
            <a:ext cx="3375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</a:t>
            </a:r>
            <a:r>
              <a:rPr lang="ko-KR" altLang="en-US" sz="16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대비 감소율이 높은 지역 </a:t>
            </a:r>
            <a:r>
              <a:rPr lang="en-US" altLang="ko-KR" sz="16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6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 명동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5DFD6C-4D09-463A-B206-4C949F3A68E7}"/>
              </a:ext>
            </a:extLst>
          </p:cNvPr>
          <p:cNvSpPr txBox="1"/>
          <p:nvPr/>
        </p:nvSpPr>
        <p:spPr>
          <a:xfrm>
            <a:off x="2661006" y="3090446"/>
            <a:ext cx="3375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19</a:t>
            </a:r>
            <a:r>
              <a:rPr lang="ko-KR" altLang="en-US" sz="16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대비 </a:t>
            </a:r>
            <a:r>
              <a:rPr lang="en-US" altLang="ko-KR" sz="16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</a:t>
            </a:r>
            <a:r>
              <a:rPr lang="ko-KR" altLang="en-US" sz="16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년 카드 사용액이 감소한 지역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E09CDB-C56F-449B-9D3C-CF677011219E}"/>
              </a:ext>
            </a:extLst>
          </p:cNvPr>
          <p:cNvSpPr txBox="1"/>
          <p:nvPr/>
        </p:nvSpPr>
        <p:spPr>
          <a:xfrm>
            <a:off x="2701602" y="3858420"/>
            <a:ext cx="3767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 지역은 언급했듯이 유동인구 밀집지역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5B63B7-5AFF-494C-B49A-DD0577190489}"/>
              </a:ext>
            </a:extLst>
          </p:cNvPr>
          <p:cNvSpPr txBox="1"/>
          <p:nvPr/>
        </p:nvSpPr>
        <p:spPr>
          <a:xfrm>
            <a:off x="2724185" y="4256595"/>
            <a:ext cx="3767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따라서 밀집지역이 더 큰 타격을 입은 것이 사실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4BF643D-BC4F-408A-9A7A-340D3B087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04" y="3130827"/>
            <a:ext cx="2438400" cy="132202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2FC1CFD-A6CF-49B1-ACF0-463456DD09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193" y="3130827"/>
            <a:ext cx="2933759" cy="13408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20CB565-6440-4057-9AFC-4FB6896F187E}"/>
              </a:ext>
            </a:extLst>
          </p:cNvPr>
          <p:cNvSpPr txBox="1"/>
          <p:nvPr/>
        </p:nvSpPr>
        <p:spPr>
          <a:xfrm>
            <a:off x="6468749" y="2390781"/>
            <a:ext cx="3375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근거 </a:t>
            </a:r>
            <a:r>
              <a:rPr lang="en-US" altLang="ko-KR" sz="24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 </a:t>
            </a:r>
            <a:r>
              <a:rPr lang="ko-KR" altLang="en-US" sz="24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유동인구</a:t>
            </a:r>
            <a:r>
              <a:rPr lang="en-US" altLang="ko-KR" sz="24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(T test)</a:t>
            </a:r>
            <a:endParaRPr lang="ko-KR" altLang="en-US" sz="2400" spc="-150" dirty="0">
              <a:solidFill>
                <a:srgbClr val="00002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CD97C76-89D4-4C57-88BC-6DC1F1C02955}"/>
              </a:ext>
            </a:extLst>
          </p:cNvPr>
          <p:cNvSpPr txBox="1"/>
          <p:nvPr/>
        </p:nvSpPr>
        <p:spPr>
          <a:xfrm>
            <a:off x="2611551" y="3439085"/>
            <a:ext cx="3375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장충동</a:t>
            </a:r>
            <a:r>
              <a:rPr lang="en-US" altLang="ko-KR" sz="16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광희동</a:t>
            </a:r>
            <a:r>
              <a:rPr lang="en-US" altLang="ko-KR" sz="16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필동</a:t>
            </a:r>
            <a:r>
              <a:rPr lang="en-US" altLang="ko-KR" sz="16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명동 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0DF732-1258-4BE7-88C9-10F9D5C7B2D9}"/>
              </a:ext>
            </a:extLst>
          </p:cNvPr>
          <p:cNvSpPr txBox="1"/>
          <p:nvPr/>
        </p:nvSpPr>
        <p:spPr>
          <a:xfrm>
            <a:off x="7106192" y="5088582"/>
            <a:ext cx="3375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회현동</a:t>
            </a:r>
            <a:r>
              <a:rPr lang="en-US" altLang="ko-KR" sz="16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광희동</a:t>
            </a:r>
            <a:r>
              <a:rPr lang="en-US" altLang="ko-KR" sz="16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필동 역시 상업지역</a:t>
            </a:r>
            <a:r>
              <a:rPr lang="en-US" altLang="ko-KR" sz="16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6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밀집지역</a:t>
            </a:r>
            <a:r>
              <a:rPr lang="en-US" altLang="ko-KR" sz="16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600" spc="-150" dirty="0">
              <a:solidFill>
                <a:srgbClr val="00002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6D9A0A-CC46-415F-8803-5945FAD92711}"/>
              </a:ext>
            </a:extLst>
          </p:cNvPr>
          <p:cNvSpPr txBox="1"/>
          <p:nvPr/>
        </p:nvSpPr>
        <p:spPr>
          <a:xfrm>
            <a:off x="3558327" y="6103252"/>
            <a:ext cx="4907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따라서 밀집지역의 타격이 더 큰 것이 맞다</a:t>
            </a:r>
            <a:r>
              <a:rPr lang="en-US" altLang="ko-KR" sz="24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400" spc="-150" dirty="0">
              <a:solidFill>
                <a:srgbClr val="00002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3130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5532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230867" y="306866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658434" y="306866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086001" y="306866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513567" y="306866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E9687460-3A65-4A61-B1BA-DA10A7C4FD16}"/>
              </a:ext>
            </a:extLst>
          </p:cNvPr>
          <p:cNvSpPr txBox="1"/>
          <p:nvPr/>
        </p:nvSpPr>
        <p:spPr>
          <a:xfrm>
            <a:off x="1026522" y="378990"/>
            <a:ext cx="4691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EDA(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발표할 </a:t>
            </a:r>
            <a:r>
              <a:rPr lang="ko-KR" altLang="en-US" sz="3200" spc="-150" dirty="0" err="1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피피티에는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없음</a:t>
            </a:r>
            <a:r>
              <a:rPr lang="en-US" altLang="ko-KR" sz="32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</a:t>
            </a:r>
            <a:endParaRPr lang="ko-KR" altLang="en-US" sz="3200" spc="-150" dirty="0">
              <a:solidFill>
                <a:srgbClr val="00002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44DA5B-D51C-4FD2-BE23-7640D083E12C}"/>
              </a:ext>
            </a:extLst>
          </p:cNvPr>
          <p:cNvSpPr txBox="1"/>
          <p:nvPr/>
        </p:nvSpPr>
        <p:spPr>
          <a:xfrm>
            <a:off x="722592" y="960612"/>
            <a:ext cx="106304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보시고 말이 되겠다 싶은 부분만 대본에 어느정도 반영해 주시면 됩니다</a:t>
            </a:r>
            <a:r>
              <a:rPr lang="en-US" altLang="ko-KR" sz="14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  <a:endParaRPr lang="ko-KR" altLang="en-US" sz="1400" spc="-150" dirty="0">
              <a:solidFill>
                <a:srgbClr val="00002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C32854-ECB8-4D30-A76E-1615480638A3}"/>
              </a:ext>
            </a:extLst>
          </p:cNvPr>
          <p:cNvSpPr txBox="1"/>
          <p:nvPr/>
        </p:nvSpPr>
        <p:spPr>
          <a:xfrm>
            <a:off x="351510" y="1388346"/>
            <a:ext cx="6973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주장 </a:t>
            </a:r>
            <a:r>
              <a:rPr lang="en-US" altLang="ko-KR" sz="24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 (</a:t>
            </a:r>
            <a:r>
              <a:rPr lang="ko-KR" altLang="en-US" sz="24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코로나로 인한 불안은 실존한다</a:t>
            </a:r>
            <a:r>
              <a:rPr lang="en-US" altLang="ko-KR" sz="24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2400" spc="-150" dirty="0">
              <a:solidFill>
                <a:srgbClr val="00002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C6F2B5-BED5-4807-B66A-3E5CA3EBFC7C}"/>
              </a:ext>
            </a:extLst>
          </p:cNvPr>
          <p:cNvSpPr txBox="1"/>
          <p:nvPr/>
        </p:nvSpPr>
        <p:spPr>
          <a:xfrm>
            <a:off x="532133" y="1858905"/>
            <a:ext cx="3767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정말일까</a:t>
            </a:r>
            <a:r>
              <a:rPr lang="en-US" altLang="ko-KR" sz="24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?</a:t>
            </a:r>
            <a:endParaRPr lang="ko-KR" altLang="en-US" sz="2400" spc="-150" dirty="0">
              <a:solidFill>
                <a:srgbClr val="00002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9BE39A-CF09-4C0A-898F-CB10510A8E35}"/>
              </a:ext>
            </a:extLst>
          </p:cNvPr>
          <p:cNvSpPr txBox="1"/>
          <p:nvPr/>
        </p:nvSpPr>
        <p:spPr>
          <a:xfrm>
            <a:off x="463035" y="2575208"/>
            <a:ext cx="3375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근거 </a:t>
            </a:r>
            <a:r>
              <a:rPr lang="en-US" altLang="ko-KR" sz="24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 </a:t>
            </a:r>
            <a:r>
              <a:rPr lang="ko-KR" altLang="en-US" sz="24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택배 상관분석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E09CDB-C56F-449B-9D3C-CF677011219E}"/>
              </a:ext>
            </a:extLst>
          </p:cNvPr>
          <p:cNvSpPr txBox="1"/>
          <p:nvPr/>
        </p:nvSpPr>
        <p:spPr>
          <a:xfrm>
            <a:off x="2251775" y="3603114"/>
            <a:ext cx="37671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rgbClr val="00002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신규 </a:t>
            </a:r>
            <a:r>
              <a:rPr lang="ko-KR" altLang="en-US" sz="1600" spc="-150" dirty="0" err="1">
                <a:solidFill>
                  <a:srgbClr val="00002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확진자와</a:t>
            </a:r>
            <a:r>
              <a:rPr lang="ko-KR" altLang="en-US" sz="1600" spc="-150" dirty="0">
                <a:solidFill>
                  <a:srgbClr val="00002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택배 </a:t>
            </a:r>
            <a:r>
              <a:rPr lang="ko-KR" altLang="en-US" sz="1600" spc="-150" dirty="0" err="1">
                <a:solidFill>
                  <a:srgbClr val="00002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배송량의</a:t>
            </a:r>
            <a:r>
              <a:rPr lang="ko-KR" altLang="en-US" sz="1600" spc="-150" dirty="0">
                <a:solidFill>
                  <a:srgbClr val="00002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상관분석 진행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5B63B7-5AFF-494C-B49A-DD0577190489}"/>
              </a:ext>
            </a:extLst>
          </p:cNvPr>
          <p:cNvSpPr txBox="1"/>
          <p:nvPr/>
        </p:nvSpPr>
        <p:spPr>
          <a:xfrm>
            <a:off x="2251774" y="4073673"/>
            <a:ext cx="3991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rgbClr val="00002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0.2 </a:t>
            </a:r>
            <a:r>
              <a:rPr lang="ko-KR" altLang="en-US" sz="1600" spc="-150" dirty="0">
                <a:solidFill>
                  <a:srgbClr val="00002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이상 유의미한 상관관계를 보인 동의 개수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0CB565-6440-4057-9AFC-4FB6896F187E}"/>
              </a:ext>
            </a:extLst>
          </p:cNvPr>
          <p:cNvSpPr txBox="1"/>
          <p:nvPr/>
        </p:nvSpPr>
        <p:spPr>
          <a:xfrm>
            <a:off x="6468749" y="2390781"/>
            <a:ext cx="3375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근거</a:t>
            </a:r>
            <a:r>
              <a:rPr lang="en-US" altLang="ko-KR" sz="24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endParaRPr lang="ko-KR" altLang="en-US" sz="2400" spc="-150" dirty="0">
              <a:solidFill>
                <a:srgbClr val="00002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0DF732-1258-4BE7-88C9-10F9D5C7B2D9}"/>
              </a:ext>
            </a:extLst>
          </p:cNvPr>
          <p:cNvSpPr txBox="1"/>
          <p:nvPr/>
        </p:nvSpPr>
        <p:spPr>
          <a:xfrm>
            <a:off x="7009279" y="3259723"/>
            <a:ext cx="3375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rgbClr val="00002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기타 </a:t>
            </a:r>
            <a:r>
              <a:rPr lang="en-US" altLang="ko-KR" sz="1600" spc="-150" dirty="0">
                <a:solidFill>
                  <a:srgbClr val="00002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SNS </a:t>
            </a:r>
            <a:r>
              <a:rPr lang="ko-KR" altLang="en-US" sz="1600" spc="-150" dirty="0">
                <a:solidFill>
                  <a:srgbClr val="00002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데이터가 만약에 존재한다면 언급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6D9A0A-CC46-415F-8803-5945FAD92711}"/>
              </a:ext>
            </a:extLst>
          </p:cNvPr>
          <p:cNvSpPr txBox="1"/>
          <p:nvPr/>
        </p:nvSpPr>
        <p:spPr>
          <a:xfrm>
            <a:off x="3789429" y="6186698"/>
            <a:ext cx="4907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따라서 불안감은 실존한다</a:t>
            </a:r>
            <a:r>
              <a:rPr lang="en-US" altLang="ko-KR" sz="24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  <a:endParaRPr lang="ko-KR" altLang="en-US" sz="2400" spc="-150" dirty="0">
              <a:solidFill>
                <a:srgbClr val="00002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1CFD84D-3E25-491B-8F28-A3DA3E627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239" y="3531856"/>
            <a:ext cx="1609725" cy="17430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4784B42-89F6-40F1-9149-2FCD243515F1}"/>
              </a:ext>
            </a:extLst>
          </p:cNvPr>
          <p:cNvSpPr txBox="1"/>
          <p:nvPr/>
        </p:nvSpPr>
        <p:spPr>
          <a:xfrm>
            <a:off x="2310363" y="4580512"/>
            <a:ext cx="3991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rgbClr val="00002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도서</a:t>
            </a:r>
            <a:r>
              <a:rPr lang="en-US" altLang="ko-KR" sz="1600" spc="-150" dirty="0">
                <a:solidFill>
                  <a:srgbClr val="00002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600" spc="-150" dirty="0">
                <a:solidFill>
                  <a:srgbClr val="00002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음반이 </a:t>
            </a:r>
            <a:r>
              <a:rPr lang="en-US" altLang="ko-KR" sz="1600" spc="-150" dirty="0">
                <a:solidFill>
                  <a:srgbClr val="00002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77</a:t>
            </a:r>
            <a:r>
              <a:rPr lang="ko-KR" altLang="en-US" sz="1600" spc="-150" dirty="0">
                <a:solidFill>
                  <a:srgbClr val="00002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 동에서 상관관계를 보였다</a:t>
            </a:r>
            <a:r>
              <a:rPr lang="en-US" altLang="ko-KR" sz="1600" spc="-150" dirty="0">
                <a:solidFill>
                  <a:srgbClr val="00002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spc="-150" dirty="0">
                <a:solidFill>
                  <a:srgbClr val="00002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관련 높다</a:t>
            </a:r>
            <a:r>
              <a:rPr lang="en-US" altLang="ko-KR" sz="1600" spc="-150" dirty="0">
                <a:solidFill>
                  <a:srgbClr val="00002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endParaRPr lang="ko-KR" altLang="en-US" sz="1600" spc="-150" dirty="0">
              <a:solidFill>
                <a:srgbClr val="00002F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41C888-7A43-4EB9-BBFD-EFB74478815A}"/>
              </a:ext>
            </a:extLst>
          </p:cNvPr>
          <p:cNvSpPr txBox="1"/>
          <p:nvPr/>
        </p:nvSpPr>
        <p:spPr>
          <a:xfrm>
            <a:off x="2251774" y="5471956"/>
            <a:ext cx="4559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rgbClr val="00002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책의 판매가 늘었다 </a:t>
            </a:r>
            <a:r>
              <a:rPr lang="en-US" altLang="ko-KR" sz="1600" spc="-150" dirty="0">
                <a:solidFill>
                  <a:srgbClr val="00002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= </a:t>
            </a:r>
            <a:r>
              <a:rPr lang="ko-KR" altLang="en-US" sz="1600" spc="-150" dirty="0">
                <a:solidFill>
                  <a:srgbClr val="00002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불안감 높아짐</a:t>
            </a:r>
            <a:r>
              <a:rPr lang="en-US" altLang="ko-KR" sz="1600" spc="-150" dirty="0">
                <a:solidFill>
                  <a:srgbClr val="00002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00002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마음의 안정을 찾고자 함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137C04-C06E-4169-A8DF-09D5602669A3}"/>
              </a:ext>
            </a:extLst>
          </p:cNvPr>
          <p:cNvSpPr txBox="1"/>
          <p:nvPr/>
        </p:nvSpPr>
        <p:spPr>
          <a:xfrm>
            <a:off x="2251773" y="5129809"/>
            <a:ext cx="45595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rgbClr val="00002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도서</a:t>
            </a:r>
            <a:r>
              <a:rPr lang="en-US" altLang="ko-KR" sz="1600" spc="-150" dirty="0">
                <a:solidFill>
                  <a:srgbClr val="00002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sz="1600" spc="-150" dirty="0">
                <a:solidFill>
                  <a:srgbClr val="00002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음반과 코로나 </a:t>
            </a:r>
            <a:r>
              <a:rPr lang="ko-KR" altLang="en-US" sz="1600" spc="-150" dirty="0" err="1">
                <a:solidFill>
                  <a:srgbClr val="00002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확진자</a:t>
            </a:r>
            <a:r>
              <a:rPr lang="ko-KR" altLang="en-US" sz="1600" spc="-150" dirty="0">
                <a:solidFill>
                  <a:srgbClr val="00002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상관관계가 높은 이유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036BC2-55F9-442A-8C9C-D30CF4689361}"/>
              </a:ext>
            </a:extLst>
          </p:cNvPr>
          <p:cNvSpPr txBox="1"/>
          <p:nvPr/>
        </p:nvSpPr>
        <p:spPr>
          <a:xfrm>
            <a:off x="7009278" y="3841345"/>
            <a:ext cx="3375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>
                <a:solidFill>
                  <a:srgbClr val="00002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아니면</a:t>
            </a:r>
            <a:r>
              <a:rPr lang="en-US" altLang="ko-KR" sz="1600" spc="-150" dirty="0">
                <a:solidFill>
                  <a:srgbClr val="00002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spc="-150" dirty="0">
                <a:solidFill>
                  <a:srgbClr val="00002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카드매출 </a:t>
            </a:r>
            <a:r>
              <a:rPr lang="ko-KR" altLang="en-US" sz="1600" spc="-150" dirty="0" err="1">
                <a:solidFill>
                  <a:srgbClr val="00002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하셔도</a:t>
            </a:r>
            <a:r>
              <a:rPr lang="ko-KR" altLang="en-US" sz="1600" spc="-150" dirty="0">
                <a:solidFill>
                  <a:srgbClr val="00002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될 것 같습니다</a:t>
            </a:r>
            <a:r>
              <a:rPr lang="en-US" altLang="ko-KR" sz="1600" spc="-150" dirty="0">
                <a:solidFill>
                  <a:srgbClr val="00002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 </a:t>
            </a:r>
            <a:endParaRPr lang="ko-KR" altLang="en-US" sz="1600" spc="-150" dirty="0">
              <a:solidFill>
                <a:srgbClr val="00002F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E61A1F-95A3-42AA-A860-84B164567546}"/>
              </a:ext>
            </a:extLst>
          </p:cNvPr>
          <p:cNvSpPr txBox="1"/>
          <p:nvPr/>
        </p:nvSpPr>
        <p:spPr>
          <a:xfrm>
            <a:off x="7325474" y="4264087"/>
            <a:ext cx="33754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solidFill>
                  <a:srgbClr val="00002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19</a:t>
            </a:r>
            <a:r>
              <a:rPr lang="ko-KR" altLang="en-US" sz="1600" spc="-150" dirty="0">
                <a:solidFill>
                  <a:srgbClr val="00002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대비 많이 감소한 분야 </a:t>
            </a:r>
            <a:r>
              <a:rPr lang="en-US" altLang="ko-KR" sz="1600" spc="-150" dirty="0">
                <a:solidFill>
                  <a:srgbClr val="00002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= </a:t>
            </a:r>
            <a:r>
              <a:rPr lang="ko-KR" altLang="en-US" sz="1600" spc="-150" dirty="0">
                <a:solidFill>
                  <a:srgbClr val="00002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레저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4CBAE2-2546-484F-BF3E-A622B24100B4}"/>
              </a:ext>
            </a:extLst>
          </p:cNvPr>
          <p:cNvSpPr txBox="1"/>
          <p:nvPr/>
        </p:nvSpPr>
        <p:spPr>
          <a:xfrm>
            <a:off x="7035410" y="4602641"/>
            <a:ext cx="3803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>
                <a:solidFill>
                  <a:srgbClr val="00002F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사람들이 외출에 불안감을 느끼고 있음을 의미함</a:t>
            </a:r>
            <a:endParaRPr lang="ko-KR" altLang="en-US" sz="1600" spc="-150" dirty="0">
              <a:solidFill>
                <a:srgbClr val="00002F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6037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분석방법과 결과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BA3C47-E060-418A-9352-B30BF896EBD7}"/>
              </a:ext>
            </a:extLst>
          </p:cNvPr>
          <p:cNvSpPr txBox="1"/>
          <p:nvPr/>
        </p:nvSpPr>
        <p:spPr>
          <a:xfrm>
            <a:off x="6429375" y="3782501"/>
            <a:ext cx="3989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지역별 유동인구 및 혼잡도 예측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92DF0B-E781-404D-B6E1-526F945349A1}"/>
                  </a:ext>
                </a:extLst>
              </p:cNvPr>
              <p:cNvSpPr txBox="1"/>
              <p:nvPr/>
            </p:nvSpPr>
            <p:spPr>
              <a:xfrm>
                <a:off x="6429375" y="4090278"/>
                <a:ext cx="398947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1" i="1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sSubPr>
                      <m:e>
                        <m:r>
                          <a:rPr lang="en-US" altLang="ko-KR" sz="1400" b="1" i="1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𝑹</m:t>
                        </m:r>
                      </m:e>
                      <m:sub>
                        <m:r>
                          <a:rPr lang="en-US" altLang="ko-KR" sz="1400" b="1" i="1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𝒕</m:t>
                        </m:r>
                      </m:sub>
                    </m:sSub>
                    <m:r>
                      <a:rPr lang="en-US" altLang="ko-KR" sz="1400" b="1" i="1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나눔바른고딕" panose="020B0603020101020101" pitchFamily="50" charset="-127"/>
                      </a:rPr>
                      <m:t> </m:t>
                    </m:r>
                  </m:oMath>
                </a14:m>
                <a:r>
                  <a:rPr lang="ko-KR" altLang="en-US" sz="1400" dirty="0"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값을 이용한 외출 가이드라인 설정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92DF0B-E781-404D-B6E1-526F94534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375" y="4090278"/>
                <a:ext cx="3989478" cy="307777"/>
              </a:xfrm>
              <a:prstGeom prst="rect">
                <a:avLst/>
              </a:prstGeom>
              <a:blipFill>
                <a:blip r:embed="rId3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26CFBCE-E839-4536-A665-1C4594CDE0E1}"/>
              </a:ext>
            </a:extLst>
          </p:cNvPr>
          <p:cNvSpPr txBox="1"/>
          <p:nvPr/>
        </p:nvSpPr>
        <p:spPr>
          <a:xfrm>
            <a:off x="6429375" y="4398055"/>
            <a:ext cx="3989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확진자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수 예측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BEF542-B75C-4F6B-BCFA-F7E4DA1D727D}"/>
              </a:ext>
            </a:extLst>
          </p:cNvPr>
          <p:cNvSpPr txBox="1"/>
          <p:nvPr/>
        </p:nvSpPr>
        <p:spPr>
          <a:xfrm>
            <a:off x="6429375" y="4705832"/>
            <a:ext cx="3989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마스크 착용 비율 예측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8F0DCA9-60E3-4641-9F1A-429E4A4C081A}"/>
              </a:ext>
            </a:extLst>
          </p:cNvPr>
          <p:cNvCxnSpPr>
            <a:cxnSpLocks/>
          </p:cNvCxnSpPr>
          <p:nvPr/>
        </p:nvCxnSpPr>
        <p:spPr>
          <a:xfrm>
            <a:off x="6362700" y="3643086"/>
            <a:ext cx="0" cy="1509939"/>
          </a:xfrm>
          <a:prstGeom prst="line">
            <a:avLst/>
          </a:prstGeom>
          <a:ln>
            <a:solidFill>
              <a:srgbClr val="00002F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3228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6B290E4-63FD-4AB4-A6D6-9392DC92E3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77" y="1776858"/>
            <a:ext cx="2339217" cy="4023741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1537538-A20A-4B00-81B8-A812ACE13E12}"/>
              </a:ext>
            </a:extLst>
          </p:cNvPr>
          <p:cNvSpPr txBox="1"/>
          <p:nvPr/>
        </p:nvSpPr>
        <p:spPr>
          <a:xfrm>
            <a:off x="5380860" y="2266133"/>
            <a:ext cx="100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감염지수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955AB2-A733-4870-AF9E-52130A14DB1F}"/>
              </a:ext>
            </a:extLst>
          </p:cNvPr>
          <p:cNvSpPr txBox="1"/>
          <p:nvPr/>
        </p:nvSpPr>
        <p:spPr>
          <a:xfrm>
            <a:off x="5223727" y="3843706"/>
            <a:ext cx="1323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DEEBF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예상 유동인구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8AD2A4-11BD-4E8C-A359-7AEE76A9B2EF}"/>
              </a:ext>
            </a:extLst>
          </p:cNvPr>
          <p:cNvSpPr txBox="1"/>
          <p:nvPr/>
        </p:nvSpPr>
        <p:spPr>
          <a:xfrm>
            <a:off x="5452092" y="3333947"/>
            <a:ext cx="867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DEEBF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혼잡도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D48B42-6E29-4B1B-A3EE-64C8375A9CA9}"/>
              </a:ext>
            </a:extLst>
          </p:cNvPr>
          <p:cNvSpPr txBox="1"/>
          <p:nvPr/>
        </p:nvSpPr>
        <p:spPr>
          <a:xfrm>
            <a:off x="5247144" y="2824188"/>
            <a:ext cx="1277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45456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감염재생산수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B045B9-6FFC-4F71-A9CB-216F3B08E953}"/>
              </a:ext>
            </a:extLst>
          </p:cNvPr>
          <p:cNvSpPr txBox="1"/>
          <p:nvPr/>
        </p:nvSpPr>
        <p:spPr>
          <a:xfrm>
            <a:off x="5177164" y="4353465"/>
            <a:ext cx="1417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예상 </a:t>
            </a:r>
            <a:r>
              <a:rPr lang="ko-KR" altLang="en-US" sz="16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확진자</a:t>
            </a:r>
            <a:r>
              <a:rPr lang="ko-KR" alt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84F20C-A2C9-4723-9D4E-D04B97BCF112}"/>
              </a:ext>
            </a:extLst>
          </p:cNvPr>
          <p:cNvSpPr txBox="1"/>
          <p:nvPr/>
        </p:nvSpPr>
        <p:spPr>
          <a:xfrm>
            <a:off x="5025519" y="4863222"/>
            <a:ext cx="1720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예상 마스크 </a:t>
            </a:r>
            <a:r>
              <a:rPr lang="ko-KR" altLang="en-US" sz="16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착용률</a:t>
            </a:r>
            <a:endParaRPr lang="ko-KR" altLang="en-US" sz="1600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9F61D3-3815-4B57-AA44-A67B226343B0}"/>
              </a:ext>
            </a:extLst>
          </p:cNvPr>
          <p:cNvSpPr txBox="1"/>
          <p:nvPr/>
        </p:nvSpPr>
        <p:spPr>
          <a:xfrm>
            <a:off x="4376735" y="1014516"/>
            <a:ext cx="29354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감염재생산수 제공</a:t>
            </a:r>
          </a:p>
        </p:txBody>
      </p:sp>
    </p:spTree>
    <p:extLst>
      <p:ext uri="{BB962C8B-B14F-4D97-AF65-F5344CB8AC3E}">
        <p14:creationId xmlns:p14="http://schemas.microsoft.com/office/powerpoint/2010/main" val="275062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12" name="Google Shape;13063;p66">
            <a:extLst>
              <a:ext uri="{FF2B5EF4-FFF2-40B4-BE49-F238E27FC236}">
                <a16:creationId xmlns:a16="http://schemas.microsoft.com/office/drawing/2014/main" id="{4F39C119-A425-4F5E-B25C-BA803552FE4A}"/>
              </a:ext>
            </a:extLst>
          </p:cNvPr>
          <p:cNvGrpSpPr/>
          <p:nvPr/>
        </p:nvGrpSpPr>
        <p:grpSpPr>
          <a:xfrm>
            <a:off x="7255967" y="3366575"/>
            <a:ext cx="3354925" cy="1498790"/>
            <a:chOff x="5159450" y="1919950"/>
            <a:chExt cx="1541050" cy="862500"/>
          </a:xfrm>
        </p:grpSpPr>
        <p:sp>
          <p:nvSpPr>
            <p:cNvPr id="13" name="Google Shape;13064;p66">
              <a:extLst>
                <a:ext uri="{FF2B5EF4-FFF2-40B4-BE49-F238E27FC236}">
                  <a16:creationId xmlns:a16="http://schemas.microsoft.com/office/drawing/2014/main" id="{88D97A34-2555-4E2E-A34B-DACEA505BF54}"/>
                </a:ext>
              </a:extLst>
            </p:cNvPr>
            <p:cNvSpPr/>
            <p:nvPr/>
          </p:nvSpPr>
          <p:spPr>
            <a:xfrm>
              <a:off x="5216414" y="2060033"/>
              <a:ext cx="1436820" cy="600250"/>
            </a:xfrm>
            <a:custGeom>
              <a:avLst/>
              <a:gdLst/>
              <a:ahLst/>
              <a:cxnLst/>
              <a:rect l="l" t="t" r="r" b="b"/>
              <a:pathLst>
                <a:path w="165771" h="69253" extrusionOk="0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noFill/>
            <a:ln w="31750" cap="flat" cmpd="sng">
              <a:solidFill>
                <a:schemeClr val="tx1"/>
              </a:solidFill>
              <a:prstDash val="solid"/>
              <a:round/>
              <a:headEnd type="oval" w="med" len="med"/>
              <a:tailEnd type="oval" w="med" len="med"/>
            </a:ln>
          </p:spPr>
        </p:sp>
        <p:grpSp>
          <p:nvGrpSpPr>
            <p:cNvPr id="22" name="Google Shape;13065;p66">
              <a:extLst>
                <a:ext uri="{FF2B5EF4-FFF2-40B4-BE49-F238E27FC236}">
                  <a16:creationId xmlns:a16="http://schemas.microsoft.com/office/drawing/2014/main" id="{AC30FA1C-BF9F-4E63-8319-9096CC493DE5}"/>
                </a:ext>
              </a:extLst>
            </p:cNvPr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</p:grpSpPr>
          <p:cxnSp>
            <p:nvCxnSpPr>
              <p:cNvPr id="23" name="Google Shape;13066;p66">
                <a:extLst>
                  <a:ext uri="{FF2B5EF4-FFF2-40B4-BE49-F238E27FC236}">
                    <a16:creationId xmlns:a16="http://schemas.microsoft.com/office/drawing/2014/main" id="{503984D4-D8C7-4B73-B951-6BBAF8468ECD}"/>
                  </a:ext>
                </a:extLst>
              </p:cNvPr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noFill/>
              <a:ln w="317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13067;p66">
                <a:extLst>
                  <a:ext uri="{FF2B5EF4-FFF2-40B4-BE49-F238E27FC236}">
                    <a16:creationId xmlns:a16="http://schemas.microsoft.com/office/drawing/2014/main" id="{5AA18BAC-2FEC-4AEE-B27F-CA755F911E46}"/>
                  </a:ext>
                </a:extLst>
              </p:cNvPr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noFill/>
              <a:ln w="317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5C5797C-11B9-41FB-A6D0-AEC971E389F1}"/>
              </a:ext>
            </a:extLst>
          </p:cNvPr>
          <p:cNvGrpSpPr/>
          <p:nvPr/>
        </p:nvGrpSpPr>
        <p:grpSpPr>
          <a:xfrm>
            <a:off x="2488900" y="3223015"/>
            <a:ext cx="2316655" cy="1852727"/>
            <a:chOff x="666729" y="1678983"/>
            <a:chExt cx="1116205" cy="933988"/>
          </a:xfrm>
        </p:grpSpPr>
        <p:sp>
          <p:nvSpPr>
            <p:cNvPr id="53" name="Google Shape;12189;p63">
              <a:extLst>
                <a:ext uri="{FF2B5EF4-FFF2-40B4-BE49-F238E27FC236}">
                  <a16:creationId xmlns:a16="http://schemas.microsoft.com/office/drawing/2014/main" id="{4BF39D88-F95D-490C-BDAD-ACD28BEAA0A8}"/>
                </a:ext>
              </a:extLst>
            </p:cNvPr>
            <p:cNvSpPr/>
            <p:nvPr/>
          </p:nvSpPr>
          <p:spPr>
            <a:xfrm>
              <a:off x="732462" y="2109927"/>
              <a:ext cx="121702" cy="121901"/>
            </a:xfrm>
            <a:custGeom>
              <a:avLst/>
              <a:gdLst/>
              <a:ahLst/>
              <a:cxnLst/>
              <a:rect l="l" t="t" r="r" b="b"/>
              <a:pathLst>
                <a:path w="20082" h="20115" extrusionOk="0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190;p63">
              <a:extLst>
                <a:ext uri="{FF2B5EF4-FFF2-40B4-BE49-F238E27FC236}">
                  <a16:creationId xmlns:a16="http://schemas.microsoft.com/office/drawing/2014/main" id="{8863B03B-2124-4437-8D55-BB9711C5DB33}"/>
                </a:ext>
              </a:extLst>
            </p:cNvPr>
            <p:cNvSpPr/>
            <p:nvPr/>
          </p:nvSpPr>
          <p:spPr>
            <a:xfrm>
              <a:off x="906081" y="2170563"/>
              <a:ext cx="152433" cy="245215"/>
            </a:xfrm>
            <a:custGeom>
              <a:avLst/>
              <a:gdLst/>
              <a:ahLst/>
              <a:cxnLst/>
              <a:rect l="l" t="t" r="r" b="b"/>
              <a:pathLst>
                <a:path w="25153" h="40463" fill="none" extrusionOk="0">
                  <a:moveTo>
                    <a:pt x="25152" y="40463"/>
                  </a:moveTo>
                  <a:cubicBezTo>
                    <a:pt x="19315" y="40463"/>
                    <a:pt x="14378" y="32724"/>
                    <a:pt x="12777" y="22150"/>
                  </a:cubicBezTo>
                  <a:lnTo>
                    <a:pt x="12810" y="22350"/>
                  </a:lnTo>
                  <a:cubicBezTo>
                    <a:pt x="10542" y="7606"/>
                    <a:pt x="6372" y="1"/>
                    <a:pt x="1" y="1"/>
                  </a:cubicBez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tx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191;p63">
              <a:extLst>
                <a:ext uri="{FF2B5EF4-FFF2-40B4-BE49-F238E27FC236}">
                  <a16:creationId xmlns:a16="http://schemas.microsoft.com/office/drawing/2014/main" id="{CACA88E3-CAB0-4767-A8B2-298137B4A34B}"/>
                </a:ext>
              </a:extLst>
            </p:cNvPr>
            <p:cNvSpPr/>
            <p:nvPr/>
          </p:nvSpPr>
          <p:spPr>
            <a:xfrm>
              <a:off x="906081" y="1925796"/>
              <a:ext cx="152433" cy="245215"/>
            </a:xfrm>
            <a:custGeom>
              <a:avLst/>
              <a:gdLst/>
              <a:ahLst/>
              <a:cxnLst/>
              <a:rect l="l" t="t" r="r" b="b"/>
              <a:pathLst>
                <a:path w="25153" h="40463" fill="none" extrusionOk="0">
                  <a:moveTo>
                    <a:pt x="25152" y="0"/>
                  </a:moveTo>
                  <a:cubicBezTo>
                    <a:pt x="19315" y="0"/>
                    <a:pt x="14378" y="7706"/>
                    <a:pt x="12777" y="18313"/>
                  </a:cubicBezTo>
                  <a:lnTo>
                    <a:pt x="12810" y="18113"/>
                  </a:lnTo>
                  <a:cubicBezTo>
                    <a:pt x="10542" y="32857"/>
                    <a:pt x="6372" y="40462"/>
                    <a:pt x="1" y="40462"/>
                  </a:cubicBezTo>
                  <a:lnTo>
                    <a:pt x="1" y="40462"/>
                  </a:lnTo>
                </a:path>
              </a:pathLst>
            </a:custGeom>
            <a:noFill/>
            <a:ln w="9525" cap="rnd" cmpd="sng">
              <a:solidFill>
                <a:schemeClr val="tx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192;p63">
              <a:extLst>
                <a:ext uri="{FF2B5EF4-FFF2-40B4-BE49-F238E27FC236}">
                  <a16:creationId xmlns:a16="http://schemas.microsoft.com/office/drawing/2014/main" id="{644BB045-9A14-451C-B92D-9039D63F88E6}"/>
                </a:ext>
              </a:extLst>
            </p:cNvPr>
            <p:cNvSpPr/>
            <p:nvPr/>
          </p:nvSpPr>
          <p:spPr>
            <a:xfrm>
              <a:off x="896180" y="2152172"/>
              <a:ext cx="36997" cy="36997"/>
            </a:xfrm>
            <a:custGeom>
              <a:avLst/>
              <a:gdLst/>
              <a:ahLst/>
              <a:cxnLst/>
              <a:rect l="l" t="t" r="r" b="b"/>
              <a:pathLst>
                <a:path w="6105" h="6105" extrusionOk="0">
                  <a:moveTo>
                    <a:pt x="3069" y="0"/>
                  </a:moveTo>
                  <a:cubicBezTo>
                    <a:pt x="1368" y="0"/>
                    <a:pt x="0" y="1368"/>
                    <a:pt x="0" y="3036"/>
                  </a:cubicBezTo>
                  <a:cubicBezTo>
                    <a:pt x="0" y="4737"/>
                    <a:pt x="1368" y="6105"/>
                    <a:pt x="3069" y="6105"/>
                  </a:cubicBezTo>
                  <a:cubicBezTo>
                    <a:pt x="4737" y="6105"/>
                    <a:pt x="6105" y="4737"/>
                    <a:pt x="6105" y="3036"/>
                  </a:cubicBezTo>
                  <a:cubicBezTo>
                    <a:pt x="6105" y="1368"/>
                    <a:pt x="4737" y="0"/>
                    <a:pt x="30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193;p63">
              <a:extLst>
                <a:ext uri="{FF2B5EF4-FFF2-40B4-BE49-F238E27FC236}">
                  <a16:creationId xmlns:a16="http://schemas.microsoft.com/office/drawing/2014/main" id="{D33D7579-FA45-4A97-A70E-A78AB02A60C8}"/>
                </a:ext>
              </a:extLst>
            </p:cNvPr>
            <p:cNvSpPr/>
            <p:nvPr/>
          </p:nvSpPr>
          <p:spPr>
            <a:xfrm>
              <a:off x="1045748" y="2398200"/>
              <a:ext cx="26084" cy="34889"/>
            </a:xfrm>
            <a:custGeom>
              <a:avLst/>
              <a:gdLst/>
              <a:ahLst/>
              <a:cxnLst/>
              <a:rect l="l" t="t" r="r" b="b"/>
              <a:pathLst>
                <a:path w="4304" h="5757" extrusionOk="0">
                  <a:moveTo>
                    <a:pt x="509" y="0"/>
                  </a:moveTo>
                  <a:cubicBezTo>
                    <a:pt x="247" y="0"/>
                    <a:pt x="1" y="203"/>
                    <a:pt x="1" y="493"/>
                  </a:cubicBezTo>
                  <a:lnTo>
                    <a:pt x="1" y="5263"/>
                  </a:lnTo>
                  <a:cubicBezTo>
                    <a:pt x="1" y="5554"/>
                    <a:pt x="229" y="5757"/>
                    <a:pt x="482" y="5757"/>
                  </a:cubicBezTo>
                  <a:cubicBezTo>
                    <a:pt x="577" y="5757"/>
                    <a:pt x="676" y="5728"/>
                    <a:pt x="768" y="5664"/>
                  </a:cubicBezTo>
                  <a:lnTo>
                    <a:pt x="4003" y="3395"/>
                  </a:lnTo>
                  <a:cubicBezTo>
                    <a:pt x="4304" y="3195"/>
                    <a:pt x="4304" y="2795"/>
                    <a:pt x="4037" y="2595"/>
                  </a:cubicBezTo>
                  <a:lnTo>
                    <a:pt x="801" y="93"/>
                  </a:lnTo>
                  <a:cubicBezTo>
                    <a:pt x="710" y="29"/>
                    <a:pt x="608" y="0"/>
                    <a:pt x="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194;p63">
              <a:extLst>
                <a:ext uri="{FF2B5EF4-FFF2-40B4-BE49-F238E27FC236}">
                  <a16:creationId xmlns:a16="http://schemas.microsoft.com/office/drawing/2014/main" id="{CBBF844B-392F-464A-9A12-E8DABD9B2247}"/>
                </a:ext>
              </a:extLst>
            </p:cNvPr>
            <p:cNvSpPr/>
            <p:nvPr/>
          </p:nvSpPr>
          <p:spPr>
            <a:xfrm>
              <a:off x="1045748" y="1908333"/>
              <a:ext cx="26084" cy="35016"/>
            </a:xfrm>
            <a:custGeom>
              <a:avLst/>
              <a:gdLst/>
              <a:ahLst/>
              <a:cxnLst/>
              <a:rect l="l" t="t" r="r" b="b"/>
              <a:pathLst>
                <a:path w="4304" h="5778" extrusionOk="0">
                  <a:moveTo>
                    <a:pt x="489" y="0"/>
                  </a:moveTo>
                  <a:cubicBezTo>
                    <a:pt x="234" y="0"/>
                    <a:pt x="1" y="207"/>
                    <a:pt x="1" y="514"/>
                  </a:cubicBezTo>
                  <a:lnTo>
                    <a:pt x="1" y="5284"/>
                  </a:lnTo>
                  <a:cubicBezTo>
                    <a:pt x="1" y="5574"/>
                    <a:pt x="229" y="5777"/>
                    <a:pt x="482" y="5777"/>
                  </a:cubicBezTo>
                  <a:cubicBezTo>
                    <a:pt x="577" y="5777"/>
                    <a:pt x="676" y="5748"/>
                    <a:pt x="768" y="5684"/>
                  </a:cubicBezTo>
                  <a:lnTo>
                    <a:pt x="4003" y="3382"/>
                  </a:lnTo>
                  <a:cubicBezTo>
                    <a:pt x="4304" y="3182"/>
                    <a:pt x="4304" y="2782"/>
                    <a:pt x="4037" y="2582"/>
                  </a:cubicBezTo>
                  <a:lnTo>
                    <a:pt x="801" y="113"/>
                  </a:lnTo>
                  <a:cubicBezTo>
                    <a:pt x="704" y="35"/>
                    <a:pt x="595" y="0"/>
                    <a:pt x="4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196;p63">
              <a:extLst>
                <a:ext uri="{FF2B5EF4-FFF2-40B4-BE49-F238E27FC236}">
                  <a16:creationId xmlns:a16="http://schemas.microsoft.com/office/drawing/2014/main" id="{52B5291E-2265-48A6-8F99-4DCD48C418C7}"/>
                </a:ext>
              </a:extLst>
            </p:cNvPr>
            <p:cNvSpPr/>
            <p:nvPr/>
          </p:nvSpPr>
          <p:spPr>
            <a:xfrm>
              <a:off x="1184858" y="2367365"/>
              <a:ext cx="96390" cy="96548"/>
            </a:xfrm>
            <a:custGeom>
              <a:avLst/>
              <a:gdLst/>
              <a:ahLst/>
              <a:cxnLst/>
              <a:rect l="l" t="t" r="r" b="b"/>
              <a:pathLst>
                <a:path w="20082" h="20115" extrusionOk="0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199;p63">
              <a:extLst>
                <a:ext uri="{FF2B5EF4-FFF2-40B4-BE49-F238E27FC236}">
                  <a16:creationId xmlns:a16="http://schemas.microsoft.com/office/drawing/2014/main" id="{2CAFD525-A294-4013-9E04-D0DAEE27F2DD}"/>
                </a:ext>
              </a:extLst>
            </p:cNvPr>
            <p:cNvSpPr/>
            <p:nvPr/>
          </p:nvSpPr>
          <p:spPr>
            <a:xfrm>
              <a:off x="1419822" y="2415741"/>
              <a:ext cx="77632" cy="67929"/>
            </a:xfrm>
            <a:custGeom>
              <a:avLst/>
              <a:gdLst/>
              <a:ahLst/>
              <a:cxnLst/>
              <a:rect l="l" t="t" r="r" b="b"/>
              <a:pathLst>
                <a:path w="12810" h="11209" fill="none" extrusionOk="0">
                  <a:moveTo>
                    <a:pt x="1" y="0"/>
                  </a:moveTo>
                  <a:lnTo>
                    <a:pt x="1" y="0"/>
                  </a:lnTo>
                  <a:cubicBezTo>
                    <a:pt x="6372" y="0"/>
                    <a:pt x="10542" y="3803"/>
                    <a:pt x="12810" y="11208"/>
                  </a:cubicBezTo>
                </a:path>
              </a:pathLst>
            </a:custGeom>
            <a:noFill/>
            <a:ln w="9525" cap="rnd" cmpd="sng">
              <a:solidFill>
                <a:schemeClr val="tx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200;p63">
              <a:extLst>
                <a:ext uri="{FF2B5EF4-FFF2-40B4-BE49-F238E27FC236}">
                  <a16:creationId xmlns:a16="http://schemas.microsoft.com/office/drawing/2014/main" id="{C6A7FA18-B379-4DCA-918F-EF5C63AC299C}"/>
                </a:ext>
              </a:extLst>
            </p:cNvPr>
            <p:cNvSpPr/>
            <p:nvPr/>
          </p:nvSpPr>
          <p:spPr>
            <a:xfrm>
              <a:off x="1497236" y="2292646"/>
              <a:ext cx="75008" cy="55597"/>
            </a:xfrm>
            <a:custGeom>
              <a:avLst/>
              <a:gdLst/>
              <a:ahLst/>
              <a:cxnLst/>
              <a:rect l="l" t="t" r="r" b="b"/>
              <a:pathLst>
                <a:path w="12377" h="9174" fill="none" extrusionOk="0">
                  <a:moveTo>
                    <a:pt x="1" y="9174"/>
                  </a:moveTo>
                  <a:cubicBezTo>
                    <a:pt x="1635" y="3870"/>
                    <a:pt x="6539" y="0"/>
                    <a:pt x="12376" y="0"/>
                  </a:cubicBezTo>
                </a:path>
              </a:pathLst>
            </a:custGeom>
            <a:noFill/>
            <a:ln w="9525" cap="rnd" cmpd="sng">
              <a:solidFill>
                <a:schemeClr val="tx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201;p63">
              <a:extLst>
                <a:ext uri="{FF2B5EF4-FFF2-40B4-BE49-F238E27FC236}">
                  <a16:creationId xmlns:a16="http://schemas.microsoft.com/office/drawing/2014/main" id="{E45A6134-2B1A-4FD2-BDCA-D74ED78A4405}"/>
                </a:ext>
              </a:extLst>
            </p:cNvPr>
            <p:cNvSpPr/>
            <p:nvPr/>
          </p:nvSpPr>
          <p:spPr>
            <a:xfrm>
              <a:off x="1497236" y="2483043"/>
              <a:ext cx="75008" cy="55603"/>
            </a:xfrm>
            <a:custGeom>
              <a:avLst/>
              <a:gdLst/>
              <a:ahLst/>
              <a:cxnLst/>
              <a:rect l="l" t="t" r="r" b="b"/>
              <a:pathLst>
                <a:path w="12377" h="9175" fill="none" extrusionOk="0">
                  <a:moveTo>
                    <a:pt x="1" y="1"/>
                  </a:moveTo>
                  <a:cubicBezTo>
                    <a:pt x="1635" y="5305"/>
                    <a:pt x="6539" y="9174"/>
                    <a:pt x="12376" y="9174"/>
                  </a:cubicBezTo>
                </a:path>
              </a:pathLst>
            </a:custGeom>
            <a:noFill/>
            <a:ln w="9525" cap="rnd" cmpd="sng">
              <a:solidFill>
                <a:schemeClr val="tx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202;p63">
              <a:extLst>
                <a:ext uri="{FF2B5EF4-FFF2-40B4-BE49-F238E27FC236}">
                  <a16:creationId xmlns:a16="http://schemas.microsoft.com/office/drawing/2014/main" id="{5BE454FD-A179-4A7C-AD49-2EE6FD4AA883}"/>
                </a:ext>
              </a:extLst>
            </p:cNvPr>
            <p:cNvSpPr/>
            <p:nvPr/>
          </p:nvSpPr>
          <p:spPr>
            <a:xfrm>
              <a:off x="1419822" y="2348028"/>
              <a:ext cx="77632" cy="67723"/>
            </a:xfrm>
            <a:custGeom>
              <a:avLst/>
              <a:gdLst/>
              <a:ahLst/>
              <a:cxnLst/>
              <a:rect l="l" t="t" r="r" b="b"/>
              <a:pathLst>
                <a:path w="12810" h="11175" fill="none" extrusionOk="0">
                  <a:moveTo>
                    <a:pt x="1" y="11175"/>
                  </a:moveTo>
                  <a:cubicBezTo>
                    <a:pt x="6539" y="11175"/>
                    <a:pt x="10275" y="7105"/>
                    <a:pt x="12810" y="0"/>
                  </a:cubicBezTo>
                </a:path>
              </a:pathLst>
            </a:custGeom>
            <a:noFill/>
            <a:ln w="9525" cap="rnd" cmpd="sng">
              <a:solidFill>
                <a:schemeClr val="tx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203;p63">
              <a:extLst>
                <a:ext uri="{FF2B5EF4-FFF2-40B4-BE49-F238E27FC236}">
                  <a16:creationId xmlns:a16="http://schemas.microsoft.com/office/drawing/2014/main" id="{3B189A4C-96A2-4653-A452-E8871F0C9E58}"/>
                </a:ext>
              </a:extLst>
            </p:cNvPr>
            <p:cNvSpPr/>
            <p:nvPr/>
          </p:nvSpPr>
          <p:spPr>
            <a:xfrm>
              <a:off x="1414369" y="2397212"/>
              <a:ext cx="39022" cy="36858"/>
            </a:xfrm>
            <a:custGeom>
              <a:avLst/>
              <a:gdLst/>
              <a:ahLst/>
              <a:cxnLst/>
              <a:rect l="l" t="t" r="r" b="b"/>
              <a:pathLst>
                <a:path w="6439" h="6082" extrusionOk="0">
                  <a:moveTo>
                    <a:pt x="3241" y="0"/>
                  </a:moveTo>
                  <a:cubicBezTo>
                    <a:pt x="3118" y="0"/>
                    <a:pt x="2994" y="8"/>
                    <a:pt x="2869" y="23"/>
                  </a:cubicBezTo>
                  <a:cubicBezTo>
                    <a:pt x="1168" y="223"/>
                    <a:pt x="0" y="1724"/>
                    <a:pt x="200" y="3392"/>
                  </a:cubicBezTo>
                  <a:cubicBezTo>
                    <a:pt x="386" y="4937"/>
                    <a:pt x="1717" y="6082"/>
                    <a:pt x="3239" y="6082"/>
                  </a:cubicBezTo>
                  <a:cubicBezTo>
                    <a:pt x="3359" y="6082"/>
                    <a:pt x="3481" y="6075"/>
                    <a:pt x="3603" y="6060"/>
                  </a:cubicBezTo>
                  <a:cubicBezTo>
                    <a:pt x="5271" y="5860"/>
                    <a:pt x="6438" y="4326"/>
                    <a:pt x="6238" y="2658"/>
                  </a:cubicBezTo>
                  <a:cubicBezTo>
                    <a:pt x="6053" y="1115"/>
                    <a:pt x="4754" y="0"/>
                    <a:pt x="32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204;p63">
              <a:extLst>
                <a:ext uri="{FF2B5EF4-FFF2-40B4-BE49-F238E27FC236}">
                  <a16:creationId xmlns:a16="http://schemas.microsoft.com/office/drawing/2014/main" id="{30C79E56-D2E3-45BE-9795-CF6976E7E708}"/>
                </a:ext>
              </a:extLst>
            </p:cNvPr>
            <p:cNvSpPr/>
            <p:nvPr/>
          </p:nvSpPr>
          <p:spPr>
            <a:xfrm>
              <a:off x="1559489" y="2521089"/>
              <a:ext cx="26084" cy="35059"/>
            </a:xfrm>
            <a:custGeom>
              <a:avLst/>
              <a:gdLst/>
              <a:ahLst/>
              <a:cxnLst/>
              <a:rect l="l" t="t" r="r" b="b"/>
              <a:pathLst>
                <a:path w="4304" h="5785" extrusionOk="0">
                  <a:moveTo>
                    <a:pt x="509" y="0"/>
                  </a:moveTo>
                  <a:cubicBezTo>
                    <a:pt x="247" y="0"/>
                    <a:pt x="1" y="203"/>
                    <a:pt x="1" y="493"/>
                  </a:cubicBezTo>
                  <a:lnTo>
                    <a:pt x="1" y="5264"/>
                  </a:lnTo>
                  <a:cubicBezTo>
                    <a:pt x="1" y="5561"/>
                    <a:pt x="240" y="5784"/>
                    <a:pt x="499" y="5784"/>
                  </a:cubicBezTo>
                  <a:cubicBezTo>
                    <a:pt x="589" y="5784"/>
                    <a:pt x="682" y="5757"/>
                    <a:pt x="768" y="5697"/>
                  </a:cubicBezTo>
                  <a:lnTo>
                    <a:pt x="4037" y="3396"/>
                  </a:lnTo>
                  <a:cubicBezTo>
                    <a:pt x="4304" y="3195"/>
                    <a:pt x="4304" y="2795"/>
                    <a:pt x="4037" y="2595"/>
                  </a:cubicBezTo>
                  <a:lnTo>
                    <a:pt x="801" y="93"/>
                  </a:lnTo>
                  <a:cubicBezTo>
                    <a:pt x="710" y="29"/>
                    <a:pt x="608" y="0"/>
                    <a:pt x="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205;p63">
              <a:extLst>
                <a:ext uri="{FF2B5EF4-FFF2-40B4-BE49-F238E27FC236}">
                  <a16:creationId xmlns:a16="http://schemas.microsoft.com/office/drawing/2014/main" id="{4D0A783E-11EE-4727-BCA4-7F93F4FB5A2E}"/>
                </a:ext>
              </a:extLst>
            </p:cNvPr>
            <p:cNvSpPr/>
            <p:nvPr/>
          </p:nvSpPr>
          <p:spPr>
            <a:xfrm>
              <a:off x="1559489" y="2275104"/>
              <a:ext cx="26084" cy="35089"/>
            </a:xfrm>
            <a:custGeom>
              <a:avLst/>
              <a:gdLst/>
              <a:ahLst/>
              <a:cxnLst/>
              <a:rect l="l" t="t" r="r" b="b"/>
              <a:pathLst>
                <a:path w="4304" h="5790" extrusionOk="0">
                  <a:moveTo>
                    <a:pt x="509" y="1"/>
                  </a:moveTo>
                  <a:cubicBezTo>
                    <a:pt x="247" y="1"/>
                    <a:pt x="1" y="203"/>
                    <a:pt x="1" y="494"/>
                  </a:cubicBezTo>
                  <a:lnTo>
                    <a:pt x="1" y="5264"/>
                  </a:lnTo>
                  <a:cubicBezTo>
                    <a:pt x="1" y="5580"/>
                    <a:pt x="231" y="5790"/>
                    <a:pt x="485" y="5790"/>
                  </a:cubicBezTo>
                  <a:cubicBezTo>
                    <a:pt x="580" y="5790"/>
                    <a:pt x="677" y="5761"/>
                    <a:pt x="768" y="5697"/>
                  </a:cubicBezTo>
                  <a:lnTo>
                    <a:pt x="4037" y="3396"/>
                  </a:lnTo>
                  <a:cubicBezTo>
                    <a:pt x="4304" y="3196"/>
                    <a:pt x="4304" y="2795"/>
                    <a:pt x="4037" y="2595"/>
                  </a:cubicBezTo>
                  <a:lnTo>
                    <a:pt x="801" y="93"/>
                  </a:lnTo>
                  <a:cubicBezTo>
                    <a:pt x="710" y="29"/>
                    <a:pt x="608" y="1"/>
                    <a:pt x="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206;p63">
              <a:extLst>
                <a:ext uri="{FF2B5EF4-FFF2-40B4-BE49-F238E27FC236}">
                  <a16:creationId xmlns:a16="http://schemas.microsoft.com/office/drawing/2014/main" id="{CA899777-279D-4447-B603-20FB17B9B581}"/>
                </a:ext>
              </a:extLst>
            </p:cNvPr>
            <p:cNvSpPr/>
            <p:nvPr/>
          </p:nvSpPr>
          <p:spPr>
            <a:xfrm>
              <a:off x="1620108" y="2501065"/>
              <a:ext cx="75005" cy="75076"/>
            </a:xfrm>
            <a:custGeom>
              <a:avLst/>
              <a:gdLst/>
              <a:ahLst/>
              <a:cxnLst/>
              <a:rect l="l" t="t" r="r" b="b"/>
              <a:pathLst>
                <a:path w="20082" h="20115" extrusionOk="0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207;p63">
              <a:extLst>
                <a:ext uri="{FF2B5EF4-FFF2-40B4-BE49-F238E27FC236}">
                  <a16:creationId xmlns:a16="http://schemas.microsoft.com/office/drawing/2014/main" id="{D75490CA-C2C1-4F72-962E-6293D3E735F6}"/>
                </a:ext>
              </a:extLst>
            </p:cNvPr>
            <p:cNvSpPr/>
            <p:nvPr/>
          </p:nvSpPr>
          <p:spPr>
            <a:xfrm>
              <a:off x="1620108" y="2256650"/>
              <a:ext cx="75005" cy="75076"/>
            </a:xfrm>
            <a:custGeom>
              <a:avLst/>
              <a:gdLst/>
              <a:ahLst/>
              <a:cxnLst/>
              <a:rect l="l" t="t" r="r" b="b"/>
              <a:pathLst>
                <a:path w="20082" h="20115" extrusionOk="0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209;p63">
              <a:extLst>
                <a:ext uri="{FF2B5EF4-FFF2-40B4-BE49-F238E27FC236}">
                  <a16:creationId xmlns:a16="http://schemas.microsoft.com/office/drawing/2014/main" id="{07330CBA-62DE-45C6-A6C6-BFE2B44247B3}"/>
                </a:ext>
              </a:extLst>
            </p:cNvPr>
            <p:cNvSpPr/>
            <p:nvPr/>
          </p:nvSpPr>
          <p:spPr>
            <a:xfrm>
              <a:off x="1184858" y="1877557"/>
              <a:ext cx="96390" cy="96548"/>
            </a:xfrm>
            <a:custGeom>
              <a:avLst/>
              <a:gdLst/>
              <a:ahLst/>
              <a:cxnLst/>
              <a:rect l="l" t="t" r="r" b="b"/>
              <a:pathLst>
                <a:path w="20082" h="20115" extrusionOk="0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212;p63">
              <a:extLst>
                <a:ext uri="{FF2B5EF4-FFF2-40B4-BE49-F238E27FC236}">
                  <a16:creationId xmlns:a16="http://schemas.microsoft.com/office/drawing/2014/main" id="{65F57654-E41A-4208-8A55-2419811C5B36}"/>
                </a:ext>
              </a:extLst>
            </p:cNvPr>
            <p:cNvSpPr/>
            <p:nvPr/>
          </p:nvSpPr>
          <p:spPr>
            <a:xfrm>
              <a:off x="1419822" y="1925796"/>
              <a:ext cx="77632" cy="67929"/>
            </a:xfrm>
            <a:custGeom>
              <a:avLst/>
              <a:gdLst/>
              <a:ahLst/>
              <a:cxnLst/>
              <a:rect l="l" t="t" r="r" b="b"/>
              <a:pathLst>
                <a:path w="12810" h="11209" fill="none" extrusionOk="0">
                  <a:moveTo>
                    <a:pt x="1" y="0"/>
                  </a:moveTo>
                  <a:lnTo>
                    <a:pt x="1" y="0"/>
                  </a:lnTo>
                  <a:cubicBezTo>
                    <a:pt x="6372" y="0"/>
                    <a:pt x="10542" y="3803"/>
                    <a:pt x="12810" y="11208"/>
                  </a:cubicBezTo>
                </a:path>
              </a:pathLst>
            </a:custGeom>
            <a:noFill/>
            <a:ln w="9525" cap="rnd" cmpd="sng">
              <a:solidFill>
                <a:schemeClr val="tx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213;p63">
              <a:extLst>
                <a:ext uri="{FF2B5EF4-FFF2-40B4-BE49-F238E27FC236}">
                  <a16:creationId xmlns:a16="http://schemas.microsoft.com/office/drawing/2014/main" id="{BB7E3319-5FE0-4262-A4FE-782822F380EE}"/>
                </a:ext>
              </a:extLst>
            </p:cNvPr>
            <p:cNvSpPr/>
            <p:nvPr/>
          </p:nvSpPr>
          <p:spPr>
            <a:xfrm>
              <a:off x="1497236" y="1802701"/>
              <a:ext cx="75008" cy="55802"/>
            </a:xfrm>
            <a:custGeom>
              <a:avLst/>
              <a:gdLst/>
              <a:ahLst/>
              <a:cxnLst/>
              <a:rect l="l" t="t" r="r" b="b"/>
              <a:pathLst>
                <a:path w="12377" h="9208" fill="none" extrusionOk="0">
                  <a:moveTo>
                    <a:pt x="1" y="9207"/>
                  </a:moveTo>
                  <a:cubicBezTo>
                    <a:pt x="1635" y="3870"/>
                    <a:pt x="6539" y="1"/>
                    <a:pt x="12376" y="1"/>
                  </a:cubicBezTo>
                </a:path>
              </a:pathLst>
            </a:custGeom>
            <a:noFill/>
            <a:ln w="9525" cap="rnd" cmpd="sng">
              <a:solidFill>
                <a:schemeClr val="tx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214;p63">
              <a:extLst>
                <a:ext uri="{FF2B5EF4-FFF2-40B4-BE49-F238E27FC236}">
                  <a16:creationId xmlns:a16="http://schemas.microsoft.com/office/drawing/2014/main" id="{7203D2B1-DA0C-42FB-BDBA-2650FB7298C4}"/>
                </a:ext>
              </a:extLst>
            </p:cNvPr>
            <p:cNvSpPr/>
            <p:nvPr/>
          </p:nvSpPr>
          <p:spPr>
            <a:xfrm>
              <a:off x="1497236" y="1993104"/>
              <a:ext cx="75008" cy="55597"/>
            </a:xfrm>
            <a:custGeom>
              <a:avLst/>
              <a:gdLst/>
              <a:ahLst/>
              <a:cxnLst/>
              <a:rect l="l" t="t" r="r" b="b"/>
              <a:pathLst>
                <a:path w="12377" h="9174" fill="none" extrusionOk="0">
                  <a:moveTo>
                    <a:pt x="1" y="0"/>
                  </a:moveTo>
                  <a:cubicBezTo>
                    <a:pt x="1635" y="5304"/>
                    <a:pt x="6539" y="9173"/>
                    <a:pt x="12376" y="9173"/>
                  </a:cubicBezTo>
                </a:path>
              </a:pathLst>
            </a:custGeom>
            <a:noFill/>
            <a:ln w="9525" cap="rnd" cmpd="sng">
              <a:solidFill>
                <a:schemeClr val="tx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215;p63">
              <a:extLst>
                <a:ext uri="{FF2B5EF4-FFF2-40B4-BE49-F238E27FC236}">
                  <a16:creationId xmlns:a16="http://schemas.microsoft.com/office/drawing/2014/main" id="{C6644D3D-BDA6-4AC4-809A-5187EE21E4D4}"/>
                </a:ext>
              </a:extLst>
            </p:cNvPr>
            <p:cNvSpPr/>
            <p:nvPr/>
          </p:nvSpPr>
          <p:spPr>
            <a:xfrm>
              <a:off x="1419822" y="1858283"/>
              <a:ext cx="77632" cy="67529"/>
            </a:xfrm>
            <a:custGeom>
              <a:avLst/>
              <a:gdLst/>
              <a:ahLst/>
              <a:cxnLst/>
              <a:rect l="l" t="t" r="r" b="b"/>
              <a:pathLst>
                <a:path w="12810" h="11143" fill="none" extrusionOk="0">
                  <a:moveTo>
                    <a:pt x="1" y="11142"/>
                  </a:moveTo>
                  <a:cubicBezTo>
                    <a:pt x="6539" y="11142"/>
                    <a:pt x="10275" y="7106"/>
                    <a:pt x="12810" y="1"/>
                  </a:cubicBezTo>
                </a:path>
              </a:pathLst>
            </a:custGeom>
            <a:noFill/>
            <a:ln w="9525" cap="rnd" cmpd="sng">
              <a:solidFill>
                <a:schemeClr val="tx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216;p63">
              <a:extLst>
                <a:ext uri="{FF2B5EF4-FFF2-40B4-BE49-F238E27FC236}">
                  <a16:creationId xmlns:a16="http://schemas.microsoft.com/office/drawing/2014/main" id="{AF7A824D-A00B-4296-A847-D738EF223E12}"/>
                </a:ext>
              </a:extLst>
            </p:cNvPr>
            <p:cNvSpPr/>
            <p:nvPr/>
          </p:nvSpPr>
          <p:spPr>
            <a:xfrm>
              <a:off x="1414369" y="1907267"/>
              <a:ext cx="39022" cy="37064"/>
            </a:xfrm>
            <a:custGeom>
              <a:avLst/>
              <a:gdLst/>
              <a:ahLst/>
              <a:cxnLst/>
              <a:rect l="l" t="t" r="r" b="b"/>
              <a:pathLst>
                <a:path w="6439" h="6116" extrusionOk="0">
                  <a:moveTo>
                    <a:pt x="3199" y="1"/>
                  </a:moveTo>
                  <a:cubicBezTo>
                    <a:pt x="3079" y="1"/>
                    <a:pt x="2958" y="8"/>
                    <a:pt x="2835" y="23"/>
                  </a:cubicBezTo>
                  <a:cubicBezTo>
                    <a:pt x="1168" y="256"/>
                    <a:pt x="0" y="1757"/>
                    <a:pt x="200" y="3425"/>
                  </a:cubicBezTo>
                  <a:cubicBezTo>
                    <a:pt x="386" y="4971"/>
                    <a:pt x="1717" y="6115"/>
                    <a:pt x="3239" y="6115"/>
                  </a:cubicBezTo>
                  <a:cubicBezTo>
                    <a:pt x="3359" y="6115"/>
                    <a:pt x="3481" y="6108"/>
                    <a:pt x="3603" y="6094"/>
                  </a:cubicBezTo>
                  <a:cubicBezTo>
                    <a:pt x="5271" y="5860"/>
                    <a:pt x="6438" y="4359"/>
                    <a:pt x="6238" y="2691"/>
                  </a:cubicBezTo>
                  <a:cubicBezTo>
                    <a:pt x="6052" y="1145"/>
                    <a:pt x="4721" y="1"/>
                    <a:pt x="31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217;p63">
              <a:extLst>
                <a:ext uri="{FF2B5EF4-FFF2-40B4-BE49-F238E27FC236}">
                  <a16:creationId xmlns:a16="http://schemas.microsoft.com/office/drawing/2014/main" id="{92FABA85-BA6A-4C15-95C3-F6C4DDCBE0AA}"/>
                </a:ext>
              </a:extLst>
            </p:cNvPr>
            <p:cNvSpPr/>
            <p:nvPr/>
          </p:nvSpPr>
          <p:spPr>
            <a:xfrm>
              <a:off x="1559489" y="2031223"/>
              <a:ext cx="26084" cy="35015"/>
            </a:xfrm>
            <a:custGeom>
              <a:avLst/>
              <a:gdLst/>
              <a:ahLst/>
              <a:cxnLst/>
              <a:rect l="l" t="t" r="r" b="b"/>
              <a:pathLst>
                <a:path w="4304" h="5778" extrusionOk="0">
                  <a:moveTo>
                    <a:pt x="489" y="0"/>
                  </a:moveTo>
                  <a:cubicBezTo>
                    <a:pt x="234" y="0"/>
                    <a:pt x="1" y="207"/>
                    <a:pt x="1" y="514"/>
                  </a:cubicBezTo>
                  <a:lnTo>
                    <a:pt x="1" y="5284"/>
                  </a:lnTo>
                  <a:cubicBezTo>
                    <a:pt x="1" y="5575"/>
                    <a:pt x="229" y="5777"/>
                    <a:pt x="482" y="5777"/>
                  </a:cubicBezTo>
                  <a:cubicBezTo>
                    <a:pt x="577" y="5777"/>
                    <a:pt x="676" y="5748"/>
                    <a:pt x="768" y="5684"/>
                  </a:cubicBezTo>
                  <a:lnTo>
                    <a:pt x="4037" y="3383"/>
                  </a:lnTo>
                  <a:cubicBezTo>
                    <a:pt x="4304" y="3183"/>
                    <a:pt x="4304" y="2782"/>
                    <a:pt x="4037" y="2582"/>
                  </a:cubicBezTo>
                  <a:lnTo>
                    <a:pt x="801" y="114"/>
                  </a:lnTo>
                  <a:cubicBezTo>
                    <a:pt x="704" y="36"/>
                    <a:pt x="595" y="0"/>
                    <a:pt x="4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218;p63">
              <a:extLst>
                <a:ext uri="{FF2B5EF4-FFF2-40B4-BE49-F238E27FC236}">
                  <a16:creationId xmlns:a16="http://schemas.microsoft.com/office/drawing/2014/main" id="{424E2C61-4060-404A-942D-F5C055C97195}"/>
                </a:ext>
              </a:extLst>
            </p:cNvPr>
            <p:cNvSpPr/>
            <p:nvPr/>
          </p:nvSpPr>
          <p:spPr>
            <a:xfrm>
              <a:off x="1559489" y="1785365"/>
              <a:ext cx="26084" cy="34889"/>
            </a:xfrm>
            <a:custGeom>
              <a:avLst/>
              <a:gdLst/>
              <a:ahLst/>
              <a:cxnLst/>
              <a:rect l="l" t="t" r="r" b="b"/>
              <a:pathLst>
                <a:path w="4304" h="5757" extrusionOk="0">
                  <a:moveTo>
                    <a:pt x="509" y="0"/>
                  </a:moveTo>
                  <a:cubicBezTo>
                    <a:pt x="247" y="0"/>
                    <a:pt x="1" y="203"/>
                    <a:pt x="1" y="493"/>
                  </a:cubicBezTo>
                  <a:lnTo>
                    <a:pt x="1" y="5263"/>
                  </a:lnTo>
                  <a:cubicBezTo>
                    <a:pt x="1" y="5554"/>
                    <a:pt x="229" y="5757"/>
                    <a:pt x="482" y="5757"/>
                  </a:cubicBezTo>
                  <a:cubicBezTo>
                    <a:pt x="577" y="5757"/>
                    <a:pt x="676" y="5728"/>
                    <a:pt x="768" y="5664"/>
                  </a:cubicBezTo>
                  <a:lnTo>
                    <a:pt x="4037" y="3395"/>
                  </a:lnTo>
                  <a:cubicBezTo>
                    <a:pt x="4304" y="3195"/>
                    <a:pt x="4304" y="2795"/>
                    <a:pt x="4037" y="2561"/>
                  </a:cubicBezTo>
                  <a:lnTo>
                    <a:pt x="801" y="93"/>
                  </a:lnTo>
                  <a:cubicBezTo>
                    <a:pt x="710" y="29"/>
                    <a:pt x="608" y="0"/>
                    <a:pt x="5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219;p63">
              <a:extLst>
                <a:ext uri="{FF2B5EF4-FFF2-40B4-BE49-F238E27FC236}">
                  <a16:creationId xmlns:a16="http://schemas.microsoft.com/office/drawing/2014/main" id="{33F62A0F-9191-4B34-A65B-06FC9E5A1ED2}"/>
                </a:ext>
              </a:extLst>
            </p:cNvPr>
            <p:cNvSpPr/>
            <p:nvPr/>
          </p:nvSpPr>
          <p:spPr>
            <a:xfrm>
              <a:off x="1620108" y="2010498"/>
              <a:ext cx="75005" cy="75076"/>
            </a:xfrm>
            <a:custGeom>
              <a:avLst/>
              <a:gdLst/>
              <a:ahLst/>
              <a:cxnLst/>
              <a:rect l="l" t="t" r="r" b="b"/>
              <a:pathLst>
                <a:path w="20082" h="20115" extrusionOk="0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220;p63">
              <a:extLst>
                <a:ext uri="{FF2B5EF4-FFF2-40B4-BE49-F238E27FC236}">
                  <a16:creationId xmlns:a16="http://schemas.microsoft.com/office/drawing/2014/main" id="{7ADE25B0-4340-4381-B903-C874F99D2B77}"/>
                </a:ext>
              </a:extLst>
            </p:cNvPr>
            <p:cNvSpPr/>
            <p:nvPr/>
          </p:nvSpPr>
          <p:spPr>
            <a:xfrm>
              <a:off x="1620108" y="1766083"/>
              <a:ext cx="75005" cy="75076"/>
            </a:xfrm>
            <a:custGeom>
              <a:avLst/>
              <a:gdLst/>
              <a:ahLst/>
              <a:cxnLst/>
              <a:rect l="l" t="t" r="r" b="b"/>
              <a:pathLst>
                <a:path w="20082" h="20115" extrusionOk="0">
                  <a:moveTo>
                    <a:pt x="10041" y="1"/>
                  </a:moveTo>
                  <a:cubicBezTo>
                    <a:pt x="4503" y="1"/>
                    <a:pt x="0" y="4504"/>
                    <a:pt x="0" y="10041"/>
                  </a:cubicBezTo>
                  <a:cubicBezTo>
                    <a:pt x="0" y="15612"/>
                    <a:pt x="4503" y="20115"/>
                    <a:pt x="10041" y="20115"/>
                  </a:cubicBezTo>
                  <a:cubicBezTo>
                    <a:pt x="15578" y="20115"/>
                    <a:pt x="20081" y="15612"/>
                    <a:pt x="20081" y="10041"/>
                  </a:cubicBezTo>
                  <a:cubicBezTo>
                    <a:pt x="20081" y="4504"/>
                    <a:pt x="15578" y="1"/>
                    <a:pt x="10041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9" name="Google Shape;650;p38">
              <a:extLst>
                <a:ext uri="{FF2B5EF4-FFF2-40B4-BE49-F238E27FC236}">
                  <a16:creationId xmlns:a16="http://schemas.microsoft.com/office/drawing/2014/main" id="{96401A39-3AFE-4324-9B23-4A632717F89C}"/>
                </a:ext>
              </a:extLst>
            </p:cNvPr>
            <p:cNvGrpSpPr/>
            <p:nvPr/>
          </p:nvGrpSpPr>
          <p:grpSpPr>
            <a:xfrm>
              <a:off x="666729" y="2027846"/>
              <a:ext cx="253168" cy="248652"/>
              <a:chOff x="3861525" y="3083075"/>
              <a:chExt cx="2007475" cy="2045675"/>
            </a:xfrm>
          </p:grpSpPr>
          <p:sp>
            <p:nvSpPr>
              <p:cNvPr id="60" name="Google Shape;651;p38">
                <a:extLst>
                  <a:ext uri="{FF2B5EF4-FFF2-40B4-BE49-F238E27FC236}">
                    <a16:creationId xmlns:a16="http://schemas.microsoft.com/office/drawing/2014/main" id="{064AE544-2001-4EFD-BDF5-CA2E77D92EBC}"/>
                  </a:ext>
                </a:extLst>
              </p:cNvPr>
              <p:cNvSpPr/>
              <p:nvPr/>
            </p:nvSpPr>
            <p:spPr>
              <a:xfrm>
                <a:off x="4122400" y="3471250"/>
                <a:ext cx="1460300" cy="1460325"/>
              </a:xfrm>
              <a:custGeom>
                <a:avLst/>
                <a:gdLst/>
                <a:ahLst/>
                <a:cxnLst/>
                <a:rect l="l" t="t" r="r" b="b"/>
                <a:pathLst>
                  <a:path w="58412" h="58413" extrusionOk="0">
                    <a:moveTo>
                      <a:pt x="29722" y="0"/>
                    </a:moveTo>
                    <a:cubicBezTo>
                      <a:pt x="26130" y="0"/>
                      <a:pt x="22535" y="779"/>
                      <a:pt x="19191" y="2447"/>
                    </a:cubicBezTo>
                    <a:cubicBezTo>
                      <a:pt x="14012" y="5047"/>
                      <a:pt x="9635" y="8974"/>
                      <a:pt x="6508" y="13840"/>
                    </a:cubicBezTo>
                    <a:cubicBezTo>
                      <a:pt x="4769" y="16518"/>
                      <a:pt x="3460" y="19449"/>
                      <a:pt x="2658" y="22537"/>
                    </a:cubicBezTo>
                    <a:cubicBezTo>
                      <a:pt x="1" y="32972"/>
                      <a:pt x="3362" y="43271"/>
                      <a:pt x="10651" y="50951"/>
                    </a:cubicBezTo>
                    <a:cubicBezTo>
                      <a:pt x="15614" y="56189"/>
                      <a:pt x="21310" y="58412"/>
                      <a:pt x="26967" y="58412"/>
                    </a:cubicBezTo>
                    <a:cubicBezTo>
                      <a:pt x="30553" y="58412"/>
                      <a:pt x="34123" y="57519"/>
                      <a:pt x="37482" y="55934"/>
                    </a:cubicBezTo>
                    <a:cubicBezTo>
                      <a:pt x="41918" y="53843"/>
                      <a:pt x="45983" y="50541"/>
                      <a:pt x="49227" y="46515"/>
                    </a:cubicBezTo>
                    <a:cubicBezTo>
                      <a:pt x="51670" y="43486"/>
                      <a:pt x="53604" y="40086"/>
                      <a:pt x="54953" y="36431"/>
                    </a:cubicBezTo>
                    <a:cubicBezTo>
                      <a:pt x="55344" y="35356"/>
                      <a:pt x="55656" y="34262"/>
                      <a:pt x="55930" y="33168"/>
                    </a:cubicBezTo>
                    <a:cubicBezTo>
                      <a:pt x="58412" y="22595"/>
                      <a:pt x="54503" y="11925"/>
                      <a:pt x="45807" y="5457"/>
                    </a:cubicBezTo>
                    <a:cubicBezTo>
                      <a:pt x="41130" y="1967"/>
                      <a:pt x="35429" y="0"/>
                      <a:pt x="297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52;p38">
                <a:extLst>
                  <a:ext uri="{FF2B5EF4-FFF2-40B4-BE49-F238E27FC236}">
                    <a16:creationId xmlns:a16="http://schemas.microsoft.com/office/drawing/2014/main" id="{BE51E053-B690-46F7-890F-A367BEF5BB93}"/>
                  </a:ext>
                </a:extLst>
              </p:cNvPr>
              <p:cNvSpPr/>
              <p:nvPr/>
            </p:nvSpPr>
            <p:spPr>
              <a:xfrm>
                <a:off x="4266525" y="3620975"/>
                <a:ext cx="1178900" cy="1177375"/>
              </a:xfrm>
              <a:custGeom>
                <a:avLst/>
                <a:gdLst/>
                <a:ahLst/>
                <a:cxnLst/>
                <a:rect l="l" t="t" r="r" b="b"/>
                <a:pathLst>
                  <a:path w="47156" h="47095" extrusionOk="0">
                    <a:moveTo>
                      <a:pt x="23972" y="0"/>
                    </a:moveTo>
                    <a:cubicBezTo>
                      <a:pt x="21077" y="0"/>
                      <a:pt x="18178" y="627"/>
                      <a:pt x="15478" y="1969"/>
                    </a:cubicBezTo>
                    <a:cubicBezTo>
                      <a:pt x="9088" y="5155"/>
                      <a:pt x="3948" y="11213"/>
                      <a:pt x="2150" y="18170"/>
                    </a:cubicBezTo>
                    <a:cubicBezTo>
                      <a:pt x="1" y="26573"/>
                      <a:pt x="2736" y="34898"/>
                      <a:pt x="8599" y="41073"/>
                    </a:cubicBezTo>
                    <a:cubicBezTo>
                      <a:pt x="12604" y="45305"/>
                      <a:pt x="17194" y="47094"/>
                      <a:pt x="21751" y="47094"/>
                    </a:cubicBezTo>
                    <a:cubicBezTo>
                      <a:pt x="24644" y="47094"/>
                      <a:pt x="27523" y="46373"/>
                      <a:pt x="30232" y="45099"/>
                    </a:cubicBezTo>
                    <a:cubicBezTo>
                      <a:pt x="36486" y="42148"/>
                      <a:pt x="41840" y="36246"/>
                      <a:pt x="44322" y="29367"/>
                    </a:cubicBezTo>
                    <a:cubicBezTo>
                      <a:pt x="44635" y="28507"/>
                      <a:pt x="44908" y="27628"/>
                      <a:pt x="45123" y="26729"/>
                    </a:cubicBezTo>
                    <a:cubicBezTo>
                      <a:pt x="47155" y="18326"/>
                      <a:pt x="43931" y="9513"/>
                      <a:pt x="36955" y="4393"/>
                    </a:cubicBezTo>
                    <a:cubicBezTo>
                      <a:pt x="33175" y="1585"/>
                      <a:pt x="28578" y="0"/>
                      <a:pt x="23972" y="0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53;p38">
                <a:extLst>
                  <a:ext uri="{FF2B5EF4-FFF2-40B4-BE49-F238E27FC236}">
                    <a16:creationId xmlns:a16="http://schemas.microsoft.com/office/drawing/2014/main" id="{55D80CD9-F5E2-4048-89FF-3EF4A4A3642D}"/>
                  </a:ext>
                </a:extLst>
              </p:cNvPr>
              <p:cNvSpPr/>
              <p:nvPr/>
            </p:nvSpPr>
            <p:spPr>
              <a:xfrm>
                <a:off x="4842050" y="3627475"/>
                <a:ext cx="435800" cy="435650"/>
              </a:xfrm>
              <a:custGeom>
                <a:avLst/>
                <a:gdLst/>
                <a:ahLst/>
                <a:cxnLst/>
                <a:rect l="l" t="t" r="r" b="b"/>
                <a:pathLst>
                  <a:path w="17432" h="17426" extrusionOk="0">
                    <a:moveTo>
                      <a:pt x="8862" y="1"/>
                    </a:moveTo>
                    <a:cubicBezTo>
                      <a:pt x="7792" y="1"/>
                      <a:pt x="6723" y="234"/>
                      <a:pt x="5726" y="732"/>
                    </a:cubicBezTo>
                    <a:cubicBezTo>
                      <a:pt x="3303" y="1944"/>
                      <a:pt x="1505" y="4113"/>
                      <a:pt x="801" y="6732"/>
                    </a:cubicBezTo>
                    <a:cubicBezTo>
                      <a:pt x="0" y="9839"/>
                      <a:pt x="1016" y="12907"/>
                      <a:pt x="3185" y="15193"/>
                    </a:cubicBezTo>
                    <a:cubicBezTo>
                      <a:pt x="4655" y="16759"/>
                      <a:pt x="6352" y="17426"/>
                      <a:pt x="8038" y="17426"/>
                    </a:cubicBezTo>
                    <a:cubicBezTo>
                      <a:pt x="9109" y="17426"/>
                      <a:pt x="10176" y="17157"/>
                      <a:pt x="11178" y="16679"/>
                    </a:cubicBezTo>
                    <a:cubicBezTo>
                      <a:pt x="13601" y="15486"/>
                      <a:pt x="15458" y="13395"/>
                      <a:pt x="16376" y="10855"/>
                    </a:cubicBezTo>
                    <a:cubicBezTo>
                      <a:pt x="16494" y="10542"/>
                      <a:pt x="16591" y="10210"/>
                      <a:pt x="16669" y="9878"/>
                    </a:cubicBezTo>
                    <a:cubicBezTo>
                      <a:pt x="17432" y="6771"/>
                      <a:pt x="16239" y="3527"/>
                      <a:pt x="13660" y="1631"/>
                    </a:cubicBezTo>
                    <a:cubicBezTo>
                      <a:pt x="12257" y="588"/>
                      <a:pt x="10560" y="1"/>
                      <a:pt x="88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54;p38">
                <a:extLst>
                  <a:ext uri="{FF2B5EF4-FFF2-40B4-BE49-F238E27FC236}">
                    <a16:creationId xmlns:a16="http://schemas.microsoft.com/office/drawing/2014/main" id="{0704663F-A20A-4737-BFAE-304E99E0FCEA}"/>
                  </a:ext>
                </a:extLst>
              </p:cNvPr>
              <p:cNvSpPr/>
              <p:nvPr/>
            </p:nvSpPr>
            <p:spPr>
              <a:xfrm>
                <a:off x="5132250" y="4053300"/>
                <a:ext cx="186150" cy="186800"/>
              </a:xfrm>
              <a:custGeom>
                <a:avLst/>
                <a:gdLst/>
                <a:ahLst/>
                <a:cxnLst/>
                <a:rect l="l" t="t" r="r" b="b"/>
                <a:pathLst>
                  <a:path w="7446" h="7472" extrusionOk="0">
                    <a:moveTo>
                      <a:pt x="3801" y="0"/>
                    </a:moveTo>
                    <a:cubicBezTo>
                      <a:pt x="3333" y="0"/>
                      <a:pt x="2863" y="102"/>
                      <a:pt x="2423" y="310"/>
                    </a:cubicBezTo>
                    <a:cubicBezTo>
                      <a:pt x="1388" y="838"/>
                      <a:pt x="625" y="1776"/>
                      <a:pt x="313" y="2890"/>
                    </a:cubicBezTo>
                    <a:cubicBezTo>
                      <a:pt x="0" y="4199"/>
                      <a:pt x="391" y="5567"/>
                      <a:pt x="1348" y="6524"/>
                    </a:cubicBezTo>
                    <a:cubicBezTo>
                      <a:pt x="1887" y="7138"/>
                      <a:pt x="2667" y="7471"/>
                      <a:pt x="3461" y="7471"/>
                    </a:cubicBezTo>
                    <a:cubicBezTo>
                      <a:pt x="3906" y="7471"/>
                      <a:pt x="4355" y="7367"/>
                      <a:pt x="4768" y="7150"/>
                    </a:cubicBezTo>
                    <a:cubicBezTo>
                      <a:pt x="5804" y="6642"/>
                      <a:pt x="6586" y="5743"/>
                      <a:pt x="6996" y="4668"/>
                    </a:cubicBezTo>
                    <a:cubicBezTo>
                      <a:pt x="7035" y="4512"/>
                      <a:pt x="7074" y="4375"/>
                      <a:pt x="7113" y="4238"/>
                    </a:cubicBezTo>
                    <a:cubicBezTo>
                      <a:pt x="7446" y="2909"/>
                      <a:pt x="6937" y="1502"/>
                      <a:pt x="5824" y="701"/>
                    </a:cubicBezTo>
                    <a:cubicBezTo>
                      <a:pt x="5232" y="239"/>
                      <a:pt x="4519" y="0"/>
                      <a:pt x="38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55;p38">
                <a:extLst>
                  <a:ext uri="{FF2B5EF4-FFF2-40B4-BE49-F238E27FC236}">
                    <a16:creationId xmlns:a16="http://schemas.microsoft.com/office/drawing/2014/main" id="{1192DEBE-5FD6-4762-BF0A-F7DAD250352F}"/>
                  </a:ext>
                </a:extLst>
              </p:cNvPr>
              <p:cNvSpPr/>
              <p:nvPr/>
            </p:nvSpPr>
            <p:spPr>
              <a:xfrm>
                <a:off x="5402025" y="3881500"/>
                <a:ext cx="402475" cy="172300"/>
              </a:xfrm>
              <a:custGeom>
                <a:avLst/>
                <a:gdLst/>
                <a:ahLst/>
                <a:cxnLst/>
                <a:rect l="l" t="t" r="r" b="b"/>
                <a:pathLst>
                  <a:path w="16099" h="6892" extrusionOk="0">
                    <a:moveTo>
                      <a:pt x="13573" y="0"/>
                    </a:moveTo>
                    <a:cubicBezTo>
                      <a:pt x="13377" y="0"/>
                      <a:pt x="13181" y="34"/>
                      <a:pt x="12992" y="108"/>
                    </a:cubicBezTo>
                    <a:cubicBezTo>
                      <a:pt x="9826" y="1378"/>
                      <a:pt x="6484" y="2101"/>
                      <a:pt x="3084" y="2277"/>
                    </a:cubicBezTo>
                    <a:cubicBezTo>
                      <a:pt x="170" y="2393"/>
                      <a:pt x="0" y="6891"/>
                      <a:pt x="2856" y="6891"/>
                    </a:cubicBezTo>
                    <a:cubicBezTo>
                      <a:pt x="2893" y="6891"/>
                      <a:pt x="2929" y="6890"/>
                      <a:pt x="2967" y="6889"/>
                    </a:cubicBezTo>
                    <a:cubicBezTo>
                      <a:pt x="6777" y="6733"/>
                      <a:pt x="10529" y="5970"/>
                      <a:pt x="14106" y="4583"/>
                    </a:cubicBezTo>
                    <a:cubicBezTo>
                      <a:pt x="15259" y="4133"/>
                      <a:pt x="16099" y="3117"/>
                      <a:pt x="15786" y="1788"/>
                    </a:cubicBezTo>
                    <a:cubicBezTo>
                      <a:pt x="15574" y="874"/>
                      <a:pt x="14570" y="0"/>
                      <a:pt x="135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6;p38">
                <a:extLst>
                  <a:ext uri="{FF2B5EF4-FFF2-40B4-BE49-F238E27FC236}">
                    <a16:creationId xmlns:a16="http://schemas.microsoft.com/office/drawing/2014/main" id="{01DEAD8A-EC9B-4E59-9C15-DB8391549257}"/>
                  </a:ext>
                </a:extLst>
              </p:cNvPr>
              <p:cNvSpPr/>
              <p:nvPr/>
            </p:nvSpPr>
            <p:spPr>
              <a:xfrm>
                <a:off x="5670625" y="3757350"/>
                <a:ext cx="198375" cy="350175"/>
              </a:xfrm>
              <a:custGeom>
                <a:avLst/>
                <a:gdLst/>
                <a:ahLst/>
                <a:cxnLst/>
                <a:rect l="l" t="t" r="r" b="b"/>
                <a:pathLst>
                  <a:path w="7935" h="14007" extrusionOk="0">
                    <a:moveTo>
                      <a:pt x="2200" y="1"/>
                    </a:moveTo>
                    <a:cubicBezTo>
                      <a:pt x="2009" y="1"/>
                      <a:pt x="1823" y="30"/>
                      <a:pt x="1642" y="91"/>
                    </a:cubicBezTo>
                    <a:cubicBezTo>
                      <a:pt x="0" y="638"/>
                      <a:pt x="39" y="5093"/>
                      <a:pt x="1290" y="8904"/>
                    </a:cubicBezTo>
                    <a:cubicBezTo>
                      <a:pt x="2406" y="12270"/>
                      <a:pt x="4096" y="14006"/>
                      <a:pt x="5604" y="14006"/>
                    </a:cubicBezTo>
                    <a:cubicBezTo>
                      <a:pt x="5811" y="14006"/>
                      <a:pt x="6016" y="13973"/>
                      <a:pt x="6215" y="13907"/>
                    </a:cubicBezTo>
                    <a:cubicBezTo>
                      <a:pt x="7856" y="13379"/>
                      <a:pt x="7934" y="9139"/>
                      <a:pt x="6664" y="5328"/>
                    </a:cubicBezTo>
                    <a:cubicBezTo>
                      <a:pt x="5534" y="1937"/>
                      <a:pt x="3738" y="1"/>
                      <a:pt x="22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57;p38">
                <a:extLst>
                  <a:ext uri="{FF2B5EF4-FFF2-40B4-BE49-F238E27FC236}">
                    <a16:creationId xmlns:a16="http://schemas.microsoft.com/office/drawing/2014/main" id="{8BAB1C6D-900A-42CB-9349-A2C15399A1D2}"/>
                  </a:ext>
                </a:extLst>
              </p:cNvPr>
              <p:cNvSpPr/>
              <p:nvPr/>
            </p:nvSpPr>
            <p:spPr>
              <a:xfrm>
                <a:off x="5715075" y="3837075"/>
                <a:ext cx="108500" cy="1906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7624" extrusionOk="0">
                    <a:moveTo>
                      <a:pt x="1201" y="0"/>
                    </a:moveTo>
                    <a:cubicBezTo>
                      <a:pt x="1098" y="0"/>
                      <a:pt x="997" y="16"/>
                      <a:pt x="900" y="48"/>
                    </a:cubicBezTo>
                    <a:cubicBezTo>
                      <a:pt x="1" y="341"/>
                      <a:pt x="20" y="2784"/>
                      <a:pt x="724" y="4855"/>
                    </a:cubicBezTo>
                    <a:cubicBezTo>
                      <a:pt x="1326" y="6679"/>
                      <a:pt x="2246" y="7624"/>
                      <a:pt x="3071" y="7624"/>
                    </a:cubicBezTo>
                    <a:cubicBezTo>
                      <a:pt x="3183" y="7624"/>
                      <a:pt x="3293" y="7607"/>
                      <a:pt x="3401" y="7571"/>
                    </a:cubicBezTo>
                    <a:cubicBezTo>
                      <a:pt x="4300" y="7278"/>
                      <a:pt x="4339" y="4972"/>
                      <a:pt x="3636" y="2901"/>
                    </a:cubicBezTo>
                    <a:cubicBezTo>
                      <a:pt x="3026" y="1055"/>
                      <a:pt x="2044" y="0"/>
                      <a:pt x="1201" y="0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58;p38">
                <a:extLst>
                  <a:ext uri="{FF2B5EF4-FFF2-40B4-BE49-F238E27FC236}">
                    <a16:creationId xmlns:a16="http://schemas.microsoft.com/office/drawing/2014/main" id="{650DE8D5-1E3E-4160-A394-C6CE5FCBB653}"/>
                  </a:ext>
                </a:extLst>
              </p:cNvPr>
              <p:cNvSpPr/>
              <p:nvPr/>
            </p:nvSpPr>
            <p:spPr>
              <a:xfrm>
                <a:off x="3931250" y="3756675"/>
                <a:ext cx="416400" cy="287850"/>
              </a:xfrm>
              <a:custGeom>
                <a:avLst/>
                <a:gdLst/>
                <a:ahLst/>
                <a:cxnLst/>
                <a:rect l="l" t="t" r="r" b="b"/>
                <a:pathLst>
                  <a:path w="16656" h="11514" extrusionOk="0">
                    <a:moveTo>
                      <a:pt x="2804" y="0"/>
                    </a:moveTo>
                    <a:cubicBezTo>
                      <a:pt x="723" y="0"/>
                      <a:pt x="1" y="3592"/>
                      <a:pt x="2370" y="4612"/>
                    </a:cubicBezTo>
                    <a:cubicBezTo>
                      <a:pt x="5829" y="6117"/>
                      <a:pt x="8975" y="8227"/>
                      <a:pt x="11692" y="10846"/>
                    </a:cubicBezTo>
                    <a:cubicBezTo>
                      <a:pt x="12175" y="11316"/>
                      <a:pt x="12721" y="11514"/>
                      <a:pt x="13249" y="11514"/>
                    </a:cubicBezTo>
                    <a:cubicBezTo>
                      <a:pt x="15048" y="11514"/>
                      <a:pt x="16656" y="9227"/>
                      <a:pt x="14994" y="7641"/>
                    </a:cubicBezTo>
                    <a:cubicBezTo>
                      <a:pt x="11711" y="4495"/>
                      <a:pt x="7862" y="1974"/>
                      <a:pt x="3680" y="196"/>
                    </a:cubicBezTo>
                    <a:cubicBezTo>
                      <a:pt x="3367" y="61"/>
                      <a:pt x="3074" y="0"/>
                      <a:pt x="28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59;p38">
                <a:extLst>
                  <a:ext uri="{FF2B5EF4-FFF2-40B4-BE49-F238E27FC236}">
                    <a16:creationId xmlns:a16="http://schemas.microsoft.com/office/drawing/2014/main" id="{C4B41042-2F62-4331-84F7-CFD8E31CA790}"/>
                  </a:ext>
                </a:extLst>
              </p:cNvPr>
              <p:cNvSpPr/>
              <p:nvPr/>
            </p:nvSpPr>
            <p:spPr>
              <a:xfrm>
                <a:off x="3861525" y="3626325"/>
                <a:ext cx="234525" cy="342050"/>
              </a:xfrm>
              <a:custGeom>
                <a:avLst/>
                <a:gdLst/>
                <a:ahLst/>
                <a:cxnLst/>
                <a:rect l="l" t="t" r="r" b="b"/>
                <a:pathLst>
                  <a:path w="9381" h="13682" extrusionOk="0">
                    <a:moveTo>
                      <a:pt x="7017" y="0"/>
                    </a:moveTo>
                    <a:cubicBezTo>
                      <a:pt x="5375" y="0"/>
                      <a:pt x="2851" y="3169"/>
                      <a:pt x="1485" y="6602"/>
                    </a:cubicBezTo>
                    <a:cubicBezTo>
                      <a:pt x="0" y="10334"/>
                      <a:pt x="430" y="12953"/>
                      <a:pt x="2033" y="13598"/>
                    </a:cubicBezTo>
                    <a:cubicBezTo>
                      <a:pt x="2173" y="13654"/>
                      <a:pt x="2322" y="13681"/>
                      <a:pt x="2478" y="13681"/>
                    </a:cubicBezTo>
                    <a:cubicBezTo>
                      <a:pt x="4107" y="13681"/>
                      <a:pt x="6522" y="10731"/>
                      <a:pt x="7895" y="7325"/>
                    </a:cubicBezTo>
                    <a:cubicBezTo>
                      <a:pt x="9380" y="3592"/>
                      <a:pt x="9029" y="720"/>
                      <a:pt x="7426" y="75"/>
                    </a:cubicBezTo>
                    <a:cubicBezTo>
                      <a:pt x="7298" y="24"/>
                      <a:pt x="7161" y="0"/>
                      <a:pt x="70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60;p38">
                <a:extLst>
                  <a:ext uri="{FF2B5EF4-FFF2-40B4-BE49-F238E27FC236}">
                    <a16:creationId xmlns:a16="http://schemas.microsoft.com/office/drawing/2014/main" id="{95708C80-3D90-4994-AD4E-1357B746FDAC}"/>
                  </a:ext>
                </a:extLst>
              </p:cNvPr>
              <p:cNvSpPr/>
              <p:nvPr/>
            </p:nvSpPr>
            <p:spPr>
              <a:xfrm>
                <a:off x="3914275" y="3702850"/>
                <a:ext cx="129975" cy="188825"/>
              </a:xfrm>
              <a:custGeom>
                <a:avLst/>
                <a:gdLst/>
                <a:ahLst/>
                <a:cxnLst/>
                <a:rect l="l" t="t" r="r" b="b"/>
                <a:pathLst>
                  <a:path w="5199" h="7553" extrusionOk="0">
                    <a:moveTo>
                      <a:pt x="3892" y="0"/>
                    </a:moveTo>
                    <a:cubicBezTo>
                      <a:pt x="2976" y="0"/>
                      <a:pt x="1595" y="1753"/>
                      <a:pt x="841" y="3638"/>
                    </a:cubicBezTo>
                    <a:cubicBezTo>
                      <a:pt x="1" y="5710"/>
                      <a:pt x="255" y="7156"/>
                      <a:pt x="1134" y="7508"/>
                    </a:cubicBezTo>
                    <a:cubicBezTo>
                      <a:pt x="1210" y="7538"/>
                      <a:pt x="1291" y="7553"/>
                      <a:pt x="1376" y="7553"/>
                    </a:cubicBezTo>
                    <a:cubicBezTo>
                      <a:pt x="2272" y="7553"/>
                      <a:pt x="3609" y="5923"/>
                      <a:pt x="4359" y="4049"/>
                    </a:cubicBezTo>
                    <a:cubicBezTo>
                      <a:pt x="5199" y="1977"/>
                      <a:pt x="5003" y="394"/>
                      <a:pt x="4124" y="43"/>
                    </a:cubicBezTo>
                    <a:cubicBezTo>
                      <a:pt x="4051" y="14"/>
                      <a:pt x="3973" y="0"/>
                      <a:pt x="3892" y="0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661;p38">
                <a:extLst>
                  <a:ext uri="{FF2B5EF4-FFF2-40B4-BE49-F238E27FC236}">
                    <a16:creationId xmlns:a16="http://schemas.microsoft.com/office/drawing/2014/main" id="{6D2271C0-1153-4B42-91E3-62B5321E0DB6}"/>
                  </a:ext>
                </a:extLst>
              </p:cNvPr>
              <p:cNvSpPr/>
              <p:nvPr/>
            </p:nvSpPr>
            <p:spPr>
              <a:xfrm>
                <a:off x="4839875" y="3160625"/>
                <a:ext cx="153650" cy="416975"/>
              </a:xfrm>
              <a:custGeom>
                <a:avLst/>
                <a:gdLst/>
                <a:ahLst/>
                <a:cxnLst/>
                <a:rect l="l" t="t" r="r" b="b"/>
                <a:pathLst>
                  <a:path w="6146" h="16679" extrusionOk="0">
                    <a:moveTo>
                      <a:pt x="3790" y="0"/>
                    </a:moveTo>
                    <a:cubicBezTo>
                      <a:pt x="2660" y="0"/>
                      <a:pt x="1532" y="714"/>
                      <a:pt x="1494" y="2170"/>
                    </a:cubicBezTo>
                    <a:cubicBezTo>
                      <a:pt x="1416" y="6059"/>
                      <a:pt x="1006" y="9928"/>
                      <a:pt x="322" y="13739"/>
                    </a:cubicBezTo>
                    <a:cubicBezTo>
                      <a:pt x="1" y="15498"/>
                      <a:pt x="1509" y="16679"/>
                      <a:pt x="2863" y="16679"/>
                    </a:cubicBezTo>
                    <a:cubicBezTo>
                      <a:pt x="3735" y="16679"/>
                      <a:pt x="4543" y="16189"/>
                      <a:pt x="4758" y="15048"/>
                    </a:cubicBezTo>
                    <a:cubicBezTo>
                      <a:pt x="5539" y="10827"/>
                      <a:pt x="5989" y="6567"/>
                      <a:pt x="6106" y="2287"/>
                    </a:cubicBezTo>
                    <a:cubicBezTo>
                      <a:pt x="6146" y="773"/>
                      <a:pt x="4966" y="0"/>
                      <a:pt x="37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662;p38">
                <a:extLst>
                  <a:ext uri="{FF2B5EF4-FFF2-40B4-BE49-F238E27FC236}">
                    <a16:creationId xmlns:a16="http://schemas.microsoft.com/office/drawing/2014/main" id="{46E4A172-833C-4721-942A-63FD5242A4BB}"/>
                  </a:ext>
                </a:extLst>
              </p:cNvPr>
              <p:cNvSpPr/>
              <p:nvPr/>
            </p:nvSpPr>
            <p:spPr>
              <a:xfrm>
                <a:off x="4753600" y="3083075"/>
                <a:ext cx="373775" cy="174750"/>
              </a:xfrm>
              <a:custGeom>
                <a:avLst/>
                <a:gdLst/>
                <a:ahLst/>
                <a:cxnLst/>
                <a:rect l="l" t="t" r="r" b="b"/>
                <a:pathLst>
                  <a:path w="14951" h="6990" extrusionOk="0">
                    <a:moveTo>
                      <a:pt x="4638" y="1"/>
                    </a:moveTo>
                    <a:cubicBezTo>
                      <a:pt x="2189" y="1"/>
                      <a:pt x="582" y="814"/>
                      <a:pt x="333" y="2087"/>
                    </a:cubicBezTo>
                    <a:cubicBezTo>
                      <a:pt x="1" y="3787"/>
                      <a:pt x="3909" y="5936"/>
                      <a:pt x="7857" y="6718"/>
                    </a:cubicBezTo>
                    <a:cubicBezTo>
                      <a:pt x="8811" y="6903"/>
                      <a:pt x="9681" y="6989"/>
                      <a:pt x="10456" y="6989"/>
                    </a:cubicBezTo>
                    <a:cubicBezTo>
                      <a:pt x="12872" y="6989"/>
                      <a:pt x="14367" y="6154"/>
                      <a:pt x="14618" y="4881"/>
                    </a:cubicBezTo>
                    <a:cubicBezTo>
                      <a:pt x="14951" y="3181"/>
                      <a:pt x="11296" y="1051"/>
                      <a:pt x="7368" y="289"/>
                    </a:cubicBezTo>
                    <a:cubicBezTo>
                      <a:pt x="6376" y="92"/>
                      <a:pt x="5460" y="1"/>
                      <a:pt x="46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663;p38">
                <a:extLst>
                  <a:ext uri="{FF2B5EF4-FFF2-40B4-BE49-F238E27FC236}">
                    <a16:creationId xmlns:a16="http://schemas.microsoft.com/office/drawing/2014/main" id="{6DE5F951-3872-4CA0-B292-8F83530F1B1B}"/>
                  </a:ext>
                </a:extLst>
              </p:cNvPr>
              <p:cNvSpPr/>
              <p:nvPr/>
            </p:nvSpPr>
            <p:spPr>
              <a:xfrm>
                <a:off x="4849375" y="3127475"/>
                <a:ext cx="182725" cy="85325"/>
              </a:xfrm>
              <a:custGeom>
                <a:avLst/>
                <a:gdLst/>
                <a:ahLst/>
                <a:cxnLst/>
                <a:rect l="l" t="t" r="r" b="b"/>
                <a:pathLst>
                  <a:path w="7309" h="3413" extrusionOk="0">
                    <a:moveTo>
                      <a:pt x="2288" y="0"/>
                    </a:moveTo>
                    <a:cubicBezTo>
                      <a:pt x="1085" y="0"/>
                      <a:pt x="289" y="396"/>
                      <a:pt x="157" y="1014"/>
                    </a:cubicBezTo>
                    <a:cubicBezTo>
                      <a:pt x="0" y="1855"/>
                      <a:pt x="1896" y="2910"/>
                      <a:pt x="3830" y="3281"/>
                    </a:cubicBezTo>
                    <a:cubicBezTo>
                      <a:pt x="4299" y="3371"/>
                      <a:pt x="4725" y="3413"/>
                      <a:pt x="5104" y="3413"/>
                    </a:cubicBezTo>
                    <a:cubicBezTo>
                      <a:pt x="6290" y="3413"/>
                      <a:pt x="7015" y="3004"/>
                      <a:pt x="7133" y="2382"/>
                    </a:cubicBezTo>
                    <a:cubicBezTo>
                      <a:pt x="7309" y="1542"/>
                      <a:pt x="5531" y="506"/>
                      <a:pt x="3596" y="135"/>
                    </a:cubicBezTo>
                    <a:cubicBezTo>
                      <a:pt x="3122" y="43"/>
                      <a:pt x="2683" y="0"/>
                      <a:pt x="2288" y="0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664;p38">
                <a:extLst>
                  <a:ext uri="{FF2B5EF4-FFF2-40B4-BE49-F238E27FC236}">
                    <a16:creationId xmlns:a16="http://schemas.microsoft.com/office/drawing/2014/main" id="{79297658-3152-47EB-B1F2-B055865666E3}"/>
                  </a:ext>
                </a:extLst>
              </p:cNvPr>
              <p:cNvSpPr/>
              <p:nvPr/>
            </p:nvSpPr>
            <p:spPr>
              <a:xfrm>
                <a:off x="5128900" y="4644475"/>
                <a:ext cx="331425" cy="369625"/>
              </a:xfrm>
              <a:custGeom>
                <a:avLst/>
                <a:gdLst/>
                <a:ahLst/>
                <a:cxnLst/>
                <a:rect l="l" t="t" r="r" b="b"/>
                <a:pathLst>
                  <a:path w="13257" h="14785" extrusionOk="0">
                    <a:moveTo>
                      <a:pt x="3123" y="1"/>
                    </a:moveTo>
                    <a:cubicBezTo>
                      <a:pt x="1602" y="1"/>
                      <a:pt x="0" y="1637"/>
                      <a:pt x="896" y="3455"/>
                    </a:cubicBezTo>
                    <a:cubicBezTo>
                      <a:pt x="2792" y="7364"/>
                      <a:pt x="5313" y="10959"/>
                      <a:pt x="8361" y="14086"/>
                    </a:cubicBezTo>
                    <a:cubicBezTo>
                      <a:pt x="8840" y="14578"/>
                      <a:pt x="9384" y="14785"/>
                      <a:pt x="9913" y="14785"/>
                    </a:cubicBezTo>
                    <a:cubicBezTo>
                      <a:pt x="11672" y="14785"/>
                      <a:pt x="13257" y="12500"/>
                      <a:pt x="11664" y="10862"/>
                    </a:cubicBezTo>
                    <a:cubicBezTo>
                      <a:pt x="8908" y="8028"/>
                      <a:pt x="6622" y="4765"/>
                      <a:pt x="4922" y="1188"/>
                    </a:cubicBezTo>
                    <a:cubicBezTo>
                      <a:pt x="4508" y="349"/>
                      <a:pt x="3824" y="1"/>
                      <a:pt x="3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665;p38">
                <a:extLst>
                  <a:ext uri="{FF2B5EF4-FFF2-40B4-BE49-F238E27FC236}">
                    <a16:creationId xmlns:a16="http://schemas.microsoft.com/office/drawing/2014/main" id="{729BDA30-C393-47AF-949A-272F1734237E}"/>
                  </a:ext>
                </a:extLst>
              </p:cNvPr>
              <p:cNvSpPr/>
              <p:nvPr/>
            </p:nvSpPr>
            <p:spPr>
              <a:xfrm>
                <a:off x="5231425" y="4840250"/>
                <a:ext cx="316600" cy="277675"/>
              </a:xfrm>
              <a:custGeom>
                <a:avLst/>
                <a:gdLst/>
                <a:ahLst/>
                <a:cxnLst/>
                <a:rect l="l" t="t" r="r" b="b"/>
                <a:pathLst>
                  <a:path w="12664" h="11107" extrusionOk="0">
                    <a:moveTo>
                      <a:pt x="10383" y="1"/>
                    </a:moveTo>
                    <a:cubicBezTo>
                      <a:pt x="8657" y="1"/>
                      <a:pt x="5688" y="1787"/>
                      <a:pt x="3420" y="4086"/>
                    </a:cubicBezTo>
                    <a:cubicBezTo>
                      <a:pt x="606" y="6939"/>
                      <a:pt x="0" y="9519"/>
                      <a:pt x="1231" y="10730"/>
                    </a:cubicBezTo>
                    <a:cubicBezTo>
                      <a:pt x="1493" y="10988"/>
                      <a:pt x="1870" y="11107"/>
                      <a:pt x="2329" y="11107"/>
                    </a:cubicBezTo>
                    <a:cubicBezTo>
                      <a:pt x="4030" y="11107"/>
                      <a:pt x="6852" y="9475"/>
                      <a:pt x="9068" y="7213"/>
                    </a:cubicBezTo>
                    <a:cubicBezTo>
                      <a:pt x="11862" y="4340"/>
                      <a:pt x="12663" y="1565"/>
                      <a:pt x="11413" y="353"/>
                    </a:cubicBezTo>
                    <a:cubicBezTo>
                      <a:pt x="11167" y="112"/>
                      <a:pt x="10814" y="1"/>
                      <a:pt x="103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666;p38">
                <a:extLst>
                  <a:ext uri="{FF2B5EF4-FFF2-40B4-BE49-F238E27FC236}">
                    <a16:creationId xmlns:a16="http://schemas.microsoft.com/office/drawing/2014/main" id="{65959510-DD09-4C34-8352-A222DA7599C0}"/>
                  </a:ext>
                </a:extLst>
              </p:cNvPr>
              <p:cNvSpPr/>
              <p:nvPr/>
            </p:nvSpPr>
            <p:spPr>
              <a:xfrm>
                <a:off x="5303225" y="4903350"/>
                <a:ext cx="172500" cy="151650"/>
              </a:xfrm>
              <a:custGeom>
                <a:avLst/>
                <a:gdLst/>
                <a:ahLst/>
                <a:cxnLst/>
                <a:rect l="l" t="t" r="r" b="b"/>
                <a:pathLst>
                  <a:path w="6900" h="6066" extrusionOk="0">
                    <a:moveTo>
                      <a:pt x="5665" y="0"/>
                    </a:moveTo>
                    <a:cubicBezTo>
                      <a:pt x="4715" y="0"/>
                      <a:pt x="3092" y="976"/>
                      <a:pt x="1857" y="2226"/>
                    </a:cubicBezTo>
                    <a:cubicBezTo>
                      <a:pt x="333" y="3790"/>
                      <a:pt x="1" y="5197"/>
                      <a:pt x="665" y="5861"/>
                    </a:cubicBezTo>
                    <a:cubicBezTo>
                      <a:pt x="809" y="6001"/>
                      <a:pt x="1014" y="6066"/>
                      <a:pt x="1262" y="6066"/>
                    </a:cubicBezTo>
                    <a:cubicBezTo>
                      <a:pt x="2191" y="6066"/>
                      <a:pt x="3726" y="5160"/>
                      <a:pt x="4945" y="3927"/>
                    </a:cubicBezTo>
                    <a:cubicBezTo>
                      <a:pt x="6469" y="2363"/>
                      <a:pt x="6899" y="839"/>
                      <a:pt x="6235" y="194"/>
                    </a:cubicBezTo>
                    <a:cubicBezTo>
                      <a:pt x="6098" y="61"/>
                      <a:pt x="5902" y="0"/>
                      <a:pt x="5665" y="0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667;p38">
                <a:extLst>
                  <a:ext uri="{FF2B5EF4-FFF2-40B4-BE49-F238E27FC236}">
                    <a16:creationId xmlns:a16="http://schemas.microsoft.com/office/drawing/2014/main" id="{59866A95-525C-4C90-8B2D-51EB558C68F9}"/>
                  </a:ext>
                </a:extLst>
              </p:cNvPr>
              <p:cNvSpPr/>
              <p:nvPr/>
            </p:nvSpPr>
            <p:spPr>
              <a:xfrm>
                <a:off x="4236225" y="4677275"/>
                <a:ext cx="286075" cy="335675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13427" extrusionOk="0">
                    <a:moveTo>
                      <a:pt x="8211" y="1"/>
                    </a:moveTo>
                    <a:cubicBezTo>
                      <a:pt x="7697" y="1"/>
                      <a:pt x="7168" y="218"/>
                      <a:pt x="6704" y="736"/>
                    </a:cubicBezTo>
                    <a:cubicBezTo>
                      <a:pt x="4222" y="3492"/>
                      <a:pt x="2131" y="6579"/>
                      <a:pt x="529" y="9941"/>
                    </a:cubicBezTo>
                    <a:cubicBezTo>
                      <a:pt x="1" y="11074"/>
                      <a:pt x="177" y="12403"/>
                      <a:pt x="1310" y="13126"/>
                    </a:cubicBezTo>
                    <a:cubicBezTo>
                      <a:pt x="1651" y="13327"/>
                      <a:pt x="2068" y="13426"/>
                      <a:pt x="2490" y="13426"/>
                    </a:cubicBezTo>
                    <a:cubicBezTo>
                      <a:pt x="3302" y="13426"/>
                      <a:pt x="4136" y="13057"/>
                      <a:pt x="4496" y="12325"/>
                    </a:cubicBezTo>
                    <a:cubicBezTo>
                      <a:pt x="5883" y="9315"/>
                      <a:pt x="7720" y="6521"/>
                      <a:pt x="9928" y="4039"/>
                    </a:cubicBezTo>
                    <a:cubicBezTo>
                      <a:pt x="11443" y="2359"/>
                      <a:pt x="9908" y="1"/>
                      <a:pt x="82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668;p38">
                <a:extLst>
                  <a:ext uri="{FF2B5EF4-FFF2-40B4-BE49-F238E27FC236}">
                    <a16:creationId xmlns:a16="http://schemas.microsoft.com/office/drawing/2014/main" id="{CECF84DE-216F-4AAF-B790-A2FEFEC6A40D}"/>
                  </a:ext>
                </a:extLst>
              </p:cNvPr>
              <p:cNvSpPr/>
              <p:nvPr/>
            </p:nvSpPr>
            <p:spPr>
              <a:xfrm>
                <a:off x="4106775" y="4872625"/>
                <a:ext cx="355675" cy="239425"/>
              </a:xfrm>
              <a:custGeom>
                <a:avLst/>
                <a:gdLst/>
                <a:ahLst/>
                <a:cxnLst/>
                <a:rect l="l" t="t" r="r" b="b"/>
                <a:pathLst>
                  <a:path w="14227" h="9577" extrusionOk="0">
                    <a:moveTo>
                      <a:pt x="3123" y="1"/>
                    </a:moveTo>
                    <a:cubicBezTo>
                      <a:pt x="2080" y="1"/>
                      <a:pt x="1309" y="364"/>
                      <a:pt x="899" y="1032"/>
                    </a:cubicBezTo>
                    <a:cubicBezTo>
                      <a:pt x="0" y="2517"/>
                      <a:pt x="2658" y="5781"/>
                      <a:pt x="6097" y="7852"/>
                    </a:cubicBezTo>
                    <a:cubicBezTo>
                      <a:pt x="8026" y="9025"/>
                      <a:pt x="9777" y="9577"/>
                      <a:pt x="11105" y="9577"/>
                    </a:cubicBezTo>
                    <a:cubicBezTo>
                      <a:pt x="12144" y="9577"/>
                      <a:pt x="12925" y="9239"/>
                      <a:pt x="13328" y="8595"/>
                    </a:cubicBezTo>
                    <a:cubicBezTo>
                      <a:pt x="14227" y="7110"/>
                      <a:pt x="11296" y="3729"/>
                      <a:pt x="7876" y="1658"/>
                    </a:cubicBezTo>
                    <a:cubicBezTo>
                      <a:pt x="6004" y="519"/>
                      <a:pt x="4369" y="1"/>
                      <a:pt x="3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669;p38">
                <a:extLst>
                  <a:ext uri="{FF2B5EF4-FFF2-40B4-BE49-F238E27FC236}">
                    <a16:creationId xmlns:a16="http://schemas.microsoft.com/office/drawing/2014/main" id="{9C3842D8-1838-4211-AE76-8D60E6ABBAD0}"/>
                  </a:ext>
                </a:extLst>
              </p:cNvPr>
              <p:cNvSpPr/>
              <p:nvPr/>
            </p:nvSpPr>
            <p:spPr>
              <a:xfrm>
                <a:off x="4196175" y="4933175"/>
                <a:ext cx="176400" cy="118950"/>
              </a:xfrm>
              <a:custGeom>
                <a:avLst/>
                <a:gdLst/>
                <a:ahLst/>
                <a:cxnLst/>
                <a:rect l="l" t="t" r="r" b="b"/>
                <a:pathLst>
                  <a:path w="7056" h="4758" extrusionOk="0">
                    <a:moveTo>
                      <a:pt x="1565" y="0"/>
                    </a:moveTo>
                    <a:cubicBezTo>
                      <a:pt x="1043" y="0"/>
                      <a:pt x="656" y="185"/>
                      <a:pt x="450" y="525"/>
                    </a:cubicBezTo>
                    <a:cubicBezTo>
                      <a:pt x="0" y="1248"/>
                      <a:pt x="1329" y="2870"/>
                      <a:pt x="3030" y="3906"/>
                    </a:cubicBezTo>
                    <a:cubicBezTo>
                      <a:pt x="3989" y="4484"/>
                      <a:pt x="4845" y="4758"/>
                      <a:pt x="5496" y="4758"/>
                    </a:cubicBezTo>
                    <a:cubicBezTo>
                      <a:pt x="6012" y="4758"/>
                      <a:pt x="6398" y="4586"/>
                      <a:pt x="6606" y="4258"/>
                    </a:cubicBezTo>
                    <a:cubicBezTo>
                      <a:pt x="7055" y="3535"/>
                      <a:pt x="5609" y="1874"/>
                      <a:pt x="3909" y="818"/>
                    </a:cubicBezTo>
                    <a:cubicBezTo>
                      <a:pt x="2988" y="258"/>
                      <a:pt x="2182" y="0"/>
                      <a:pt x="1565" y="0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670;p38">
                <a:extLst>
                  <a:ext uri="{FF2B5EF4-FFF2-40B4-BE49-F238E27FC236}">
                    <a16:creationId xmlns:a16="http://schemas.microsoft.com/office/drawing/2014/main" id="{5A9D0835-33A9-4774-910F-1A13F5B313B9}"/>
                  </a:ext>
                </a:extLst>
              </p:cNvPr>
              <p:cNvSpPr/>
              <p:nvPr/>
            </p:nvSpPr>
            <p:spPr>
              <a:xfrm>
                <a:off x="5236300" y="3526625"/>
                <a:ext cx="241375" cy="243800"/>
              </a:xfrm>
              <a:custGeom>
                <a:avLst/>
                <a:gdLst/>
                <a:ahLst/>
                <a:cxnLst/>
                <a:rect l="l" t="t" r="r" b="b"/>
                <a:pathLst>
                  <a:path w="9655" h="9752" extrusionOk="0">
                    <a:moveTo>
                      <a:pt x="6983" y="1"/>
                    </a:moveTo>
                    <a:cubicBezTo>
                      <a:pt x="6407" y="1"/>
                      <a:pt x="5840" y="200"/>
                      <a:pt x="5453" y="643"/>
                    </a:cubicBezTo>
                    <a:lnTo>
                      <a:pt x="978" y="5802"/>
                    </a:lnTo>
                    <a:cubicBezTo>
                      <a:pt x="176" y="6740"/>
                      <a:pt x="0" y="8108"/>
                      <a:pt x="939" y="9046"/>
                    </a:cubicBezTo>
                    <a:cubicBezTo>
                      <a:pt x="1371" y="9499"/>
                      <a:pt x="2026" y="9751"/>
                      <a:pt x="2669" y="9751"/>
                    </a:cubicBezTo>
                    <a:cubicBezTo>
                      <a:pt x="3246" y="9751"/>
                      <a:pt x="3814" y="9548"/>
                      <a:pt x="4202" y="9105"/>
                    </a:cubicBezTo>
                    <a:cubicBezTo>
                      <a:pt x="5687" y="7385"/>
                      <a:pt x="7172" y="5665"/>
                      <a:pt x="8677" y="3945"/>
                    </a:cubicBezTo>
                    <a:cubicBezTo>
                      <a:pt x="9478" y="3007"/>
                      <a:pt x="9654" y="1639"/>
                      <a:pt x="8716" y="682"/>
                    </a:cubicBezTo>
                    <a:cubicBezTo>
                      <a:pt x="8283" y="249"/>
                      <a:pt x="7627" y="1"/>
                      <a:pt x="69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671;p38">
                <a:extLst>
                  <a:ext uri="{FF2B5EF4-FFF2-40B4-BE49-F238E27FC236}">
                    <a16:creationId xmlns:a16="http://schemas.microsoft.com/office/drawing/2014/main" id="{B7928359-4933-4BA4-AE8B-36A43C072997}"/>
                  </a:ext>
                </a:extLst>
              </p:cNvPr>
              <p:cNvSpPr/>
              <p:nvPr/>
            </p:nvSpPr>
            <p:spPr>
              <a:xfrm>
                <a:off x="5287100" y="3423475"/>
                <a:ext cx="284375" cy="219475"/>
              </a:xfrm>
              <a:custGeom>
                <a:avLst/>
                <a:gdLst/>
                <a:ahLst/>
                <a:cxnLst/>
                <a:rect l="l" t="t" r="r" b="b"/>
                <a:pathLst>
                  <a:path w="11375" h="8779" extrusionOk="0">
                    <a:moveTo>
                      <a:pt x="2404" y="1"/>
                    </a:moveTo>
                    <a:cubicBezTo>
                      <a:pt x="1737" y="1"/>
                      <a:pt x="1209" y="211"/>
                      <a:pt x="880" y="626"/>
                    </a:cubicBezTo>
                    <a:cubicBezTo>
                      <a:pt x="1" y="1779"/>
                      <a:pt x="2092" y="4867"/>
                      <a:pt x="4750" y="6918"/>
                    </a:cubicBezTo>
                    <a:cubicBezTo>
                      <a:pt x="6371" y="8191"/>
                      <a:pt x="7830" y="8778"/>
                      <a:pt x="8922" y="8778"/>
                    </a:cubicBezTo>
                    <a:cubicBezTo>
                      <a:pt x="9607" y="8778"/>
                      <a:pt x="10148" y="8547"/>
                      <a:pt x="10495" y="8111"/>
                    </a:cubicBezTo>
                    <a:cubicBezTo>
                      <a:pt x="11374" y="6977"/>
                      <a:pt x="9459" y="4007"/>
                      <a:pt x="6821" y="1935"/>
                    </a:cubicBezTo>
                    <a:cubicBezTo>
                      <a:pt x="5135" y="634"/>
                      <a:pt x="3560" y="1"/>
                      <a:pt x="2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672;p38">
                <a:extLst>
                  <a:ext uri="{FF2B5EF4-FFF2-40B4-BE49-F238E27FC236}">
                    <a16:creationId xmlns:a16="http://schemas.microsoft.com/office/drawing/2014/main" id="{EB3E8369-B639-49C0-9853-49F7DA05B500}"/>
                  </a:ext>
                </a:extLst>
              </p:cNvPr>
              <p:cNvSpPr/>
              <p:nvPr/>
            </p:nvSpPr>
            <p:spPr>
              <a:xfrm>
                <a:off x="5344750" y="3467975"/>
                <a:ext cx="169075" cy="130250"/>
              </a:xfrm>
              <a:custGeom>
                <a:avLst/>
                <a:gdLst/>
                <a:ahLst/>
                <a:cxnLst/>
                <a:rect l="l" t="t" r="r" b="b"/>
                <a:pathLst>
                  <a:path w="6763" h="5210" extrusionOk="0">
                    <a:moveTo>
                      <a:pt x="1436" y="1"/>
                    </a:moveTo>
                    <a:cubicBezTo>
                      <a:pt x="1037" y="1"/>
                      <a:pt x="722" y="126"/>
                      <a:pt x="528" y="370"/>
                    </a:cubicBezTo>
                    <a:cubicBezTo>
                      <a:pt x="1" y="1054"/>
                      <a:pt x="1252" y="2891"/>
                      <a:pt x="2815" y="4103"/>
                    </a:cubicBezTo>
                    <a:cubicBezTo>
                      <a:pt x="3787" y="4858"/>
                      <a:pt x="4655" y="5209"/>
                      <a:pt x="5303" y="5209"/>
                    </a:cubicBezTo>
                    <a:cubicBezTo>
                      <a:pt x="5711" y="5209"/>
                      <a:pt x="6031" y="5070"/>
                      <a:pt x="6235" y="4806"/>
                    </a:cubicBezTo>
                    <a:cubicBezTo>
                      <a:pt x="6762" y="4122"/>
                      <a:pt x="5629" y="2383"/>
                      <a:pt x="4046" y="1152"/>
                    </a:cubicBezTo>
                    <a:cubicBezTo>
                      <a:pt x="3057" y="373"/>
                      <a:pt x="2122" y="1"/>
                      <a:pt x="1436" y="1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673;p38">
                <a:extLst>
                  <a:ext uri="{FF2B5EF4-FFF2-40B4-BE49-F238E27FC236}">
                    <a16:creationId xmlns:a16="http://schemas.microsoft.com/office/drawing/2014/main" id="{77D77432-6165-4D54-BBE0-48CF342EE97B}"/>
                  </a:ext>
                </a:extLst>
              </p:cNvPr>
              <p:cNvSpPr/>
              <p:nvPr/>
            </p:nvSpPr>
            <p:spPr>
              <a:xfrm>
                <a:off x="5374550" y="4328850"/>
                <a:ext cx="297075" cy="216775"/>
              </a:xfrm>
              <a:custGeom>
                <a:avLst/>
                <a:gdLst/>
                <a:ahLst/>
                <a:cxnLst/>
                <a:rect l="l" t="t" r="r" b="b"/>
                <a:pathLst>
                  <a:path w="11883" h="8671" extrusionOk="0">
                    <a:moveTo>
                      <a:pt x="2522" y="1"/>
                    </a:moveTo>
                    <a:cubicBezTo>
                      <a:pt x="1993" y="1"/>
                      <a:pt x="1470" y="188"/>
                      <a:pt x="1017" y="622"/>
                    </a:cubicBezTo>
                    <a:cubicBezTo>
                      <a:pt x="216" y="1424"/>
                      <a:pt x="1" y="3104"/>
                      <a:pt x="978" y="3886"/>
                    </a:cubicBezTo>
                    <a:cubicBezTo>
                      <a:pt x="3167" y="5684"/>
                      <a:pt x="5570" y="7189"/>
                      <a:pt x="8130" y="8381"/>
                    </a:cubicBezTo>
                    <a:cubicBezTo>
                      <a:pt x="8536" y="8570"/>
                      <a:pt x="8967" y="8671"/>
                      <a:pt x="9386" y="8671"/>
                    </a:cubicBezTo>
                    <a:cubicBezTo>
                      <a:pt x="10136" y="8671"/>
                      <a:pt x="10845" y="8346"/>
                      <a:pt x="11296" y="7618"/>
                    </a:cubicBezTo>
                    <a:cubicBezTo>
                      <a:pt x="11882" y="6641"/>
                      <a:pt x="11648" y="4961"/>
                      <a:pt x="10515" y="4433"/>
                    </a:cubicBezTo>
                    <a:cubicBezTo>
                      <a:pt x="8287" y="3436"/>
                      <a:pt x="6196" y="2186"/>
                      <a:pt x="4281" y="661"/>
                    </a:cubicBezTo>
                    <a:cubicBezTo>
                      <a:pt x="3756" y="252"/>
                      <a:pt x="3136" y="1"/>
                      <a:pt x="25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674;p38">
                <a:extLst>
                  <a:ext uri="{FF2B5EF4-FFF2-40B4-BE49-F238E27FC236}">
                    <a16:creationId xmlns:a16="http://schemas.microsoft.com/office/drawing/2014/main" id="{4C931C86-8A8B-4B92-9E8B-233E5883C96B}"/>
                  </a:ext>
                </a:extLst>
              </p:cNvPr>
              <p:cNvSpPr/>
              <p:nvPr/>
            </p:nvSpPr>
            <p:spPr>
              <a:xfrm>
                <a:off x="5547500" y="4365750"/>
                <a:ext cx="202775" cy="280900"/>
              </a:xfrm>
              <a:custGeom>
                <a:avLst/>
                <a:gdLst/>
                <a:ahLst/>
                <a:cxnLst/>
                <a:rect l="l" t="t" r="r" b="b"/>
                <a:pathLst>
                  <a:path w="8111" h="11236" extrusionOk="0">
                    <a:moveTo>
                      <a:pt x="6225" y="0"/>
                    </a:moveTo>
                    <a:cubicBezTo>
                      <a:pt x="4851" y="0"/>
                      <a:pt x="2665" y="2521"/>
                      <a:pt x="1408" y="5283"/>
                    </a:cubicBezTo>
                    <a:cubicBezTo>
                      <a:pt x="1" y="8351"/>
                      <a:pt x="255" y="10539"/>
                      <a:pt x="1584" y="11145"/>
                    </a:cubicBezTo>
                    <a:cubicBezTo>
                      <a:pt x="1715" y="11206"/>
                      <a:pt x="1858" y="11235"/>
                      <a:pt x="2010" y="11235"/>
                    </a:cubicBezTo>
                    <a:cubicBezTo>
                      <a:pt x="3373" y="11235"/>
                      <a:pt x="5475" y="8902"/>
                      <a:pt x="6723" y="6142"/>
                    </a:cubicBezTo>
                    <a:cubicBezTo>
                      <a:pt x="8111" y="3094"/>
                      <a:pt x="7954" y="671"/>
                      <a:pt x="6626" y="84"/>
                    </a:cubicBezTo>
                    <a:cubicBezTo>
                      <a:pt x="6502" y="27"/>
                      <a:pt x="6368" y="0"/>
                      <a:pt x="62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675;p38">
                <a:extLst>
                  <a:ext uri="{FF2B5EF4-FFF2-40B4-BE49-F238E27FC236}">
                    <a16:creationId xmlns:a16="http://schemas.microsoft.com/office/drawing/2014/main" id="{BC42D0C4-83CE-438B-8C78-F680EC3A8DE6}"/>
                  </a:ext>
                </a:extLst>
              </p:cNvPr>
              <p:cNvSpPr/>
              <p:nvPr/>
            </p:nvSpPr>
            <p:spPr>
              <a:xfrm>
                <a:off x="5586600" y="4419325"/>
                <a:ext cx="125075" cy="173200"/>
              </a:xfrm>
              <a:custGeom>
                <a:avLst/>
                <a:gdLst/>
                <a:ahLst/>
                <a:cxnLst/>
                <a:rect l="l" t="t" r="r" b="b"/>
                <a:pathLst>
                  <a:path w="5003" h="6928" extrusionOk="0">
                    <a:moveTo>
                      <a:pt x="3841" y="1"/>
                    </a:moveTo>
                    <a:cubicBezTo>
                      <a:pt x="3000" y="1"/>
                      <a:pt x="1659" y="1558"/>
                      <a:pt x="880" y="3276"/>
                    </a:cubicBezTo>
                    <a:cubicBezTo>
                      <a:pt x="0" y="5152"/>
                      <a:pt x="176" y="6520"/>
                      <a:pt x="977" y="6872"/>
                    </a:cubicBezTo>
                    <a:cubicBezTo>
                      <a:pt x="1059" y="6909"/>
                      <a:pt x="1149" y="6927"/>
                      <a:pt x="1243" y="6927"/>
                    </a:cubicBezTo>
                    <a:cubicBezTo>
                      <a:pt x="2093" y="6927"/>
                      <a:pt x="3389" y="5492"/>
                      <a:pt x="4163" y="3804"/>
                    </a:cubicBezTo>
                    <a:cubicBezTo>
                      <a:pt x="5003" y="1908"/>
                      <a:pt x="4905" y="423"/>
                      <a:pt x="4084" y="52"/>
                    </a:cubicBezTo>
                    <a:cubicBezTo>
                      <a:pt x="4009" y="17"/>
                      <a:pt x="3928" y="1"/>
                      <a:pt x="3841" y="1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676;p38">
                <a:extLst>
                  <a:ext uri="{FF2B5EF4-FFF2-40B4-BE49-F238E27FC236}">
                    <a16:creationId xmlns:a16="http://schemas.microsoft.com/office/drawing/2014/main" id="{D260F3D2-AA91-4407-87EA-FEE996676E9A}"/>
                  </a:ext>
                </a:extLst>
              </p:cNvPr>
              <p:cNvSpPr/>
              <p:nvPr/>
            </p:nvSpPr>
            <p:spPr>
              <a:xfrm>
                <a:off x="4053525" y="4315375"/>
                <a:ext cx="272150" cy="13135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5254" extrusionOk="0">
                    <a:moveTo>
                      <a:pt x="8250" y="1"/>
                    </a:moveTo>
                    <a:cubicBezTo>
                      <a:pt x="8107" y="1"/>
                      <a:pt x="7962" y="10"/>
                      <a:pt x="7817" y="28"/>
                    </a:cubicBezTo>
                    <a:lnTo>
                      <a:pt x="1954" y="751"/>
                    </a:lnTo>
                    <a:cubicBezTo>
                      <a:pt x="723" y="907"/>
                      <a:pt x="0" y="2432"/>
                      <a:pt x="274" y="3546"/>
                    </a:cubicBezTo>
                    <a:cubicBezTo>
                      <a:pt x="567" y="4720"/>
                      <a:pt x="1548" y="5254"/>
                      <a:pt x="2636" y="5254"/>
                    </a:cubicBezTo>
                    <a:cubicBezTo>
                      <a:pt x="2779" y="5254"/>
                      <a:pt x="2923" y="5244"/>
                      <a:pt x="3068" y="5226"/>
                    </a:cubicBezTo>
                    <a:lnTo>
                      <a:pt x="8931" y="4503"/>
                    </a:lnTo>
                    <a:cubicBezTo>
                      <a:pt x="10162" y="4366"/>
                      <a:pt x="10885" y="2822"/>
                      <a:pt x="10612" y="1709"/>
                    </a:cubicBezTo>
                    <a:cubicBezTo>
                      <a:pt x="10318" y="534"/>
                      <a:pt x="9337" y="1"/>
                      <a:pt x="82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677;p38">
                <a:extLst>
                  <a:ext uri="{FF2B5EF4-FFF2-40B4-BE49-F238E27FC236}">
                    <a16:creationId xmlns:a16="http://schemas.microsoft.com/office/drawing/2014/main" id="{60661934-8180-40B5-A2CC-C99C153D80F5}"/>
                  </a:ext>
                </a:extLst>
              </p:cNvPr>
              <p:cNvSpPr/>
              <p:nvPr/>
            </p:nvSpPr>
            <p:spPr>
              <a:xfrm>
                <a:off x="3957275" y="4248750"/>
                <a:ext cx="155375" cy="298900"/>
              </a:xfrm>
              <a:custGeom>
                <a:avLst/>
                <a:gdLst/>
                <a:ahLst/>
                <a:cxnLst/>
                <a:rect l="l" t="t" r="r" b="b"/>
                <a:pathLst>
                  <a:path w="6215" h="11956" extrusionOk="0">
                    <a:moveTo>
                      <a:pt x="2096" y="1"/>
                    </a:moveTo>
                    <a:cubicBezTo>
                      <a:pt x="1990" y="1"/>
                      <a:pt x="1884" y="12"/>
                      <a:pt x="1779" y="35"/>
                    </a:cubicBezTo>
                    <a:cubicBezTo>
                      <a:pt x="372" y="348"/>
                      <a:pt x="0" y="4061"/>
                      <a:pt x="723" y="7344"/>
                    </a:cubicBezTo>
                    <a:cubicBezTo>
                      <a:pt x="1405" y="10358"/>
                      <a:pt x="2746" y="11955"/>
                      <a:pt x="4049" y="11955"/>
                    </a:cubicBezTo>
                    <a:cubicBezTo>
                      <a:pt x="4166" y="11955"/>
                      <a:pt x="4282" y="11942"/>
                      <a:pt x="4397" y="11917"/>
                    </a:cubicBezTo>
                    <a:cubicBezTo>
                      <a:pt x="5804" y="11624"/>
                      <a:pt x="6215" y="8106"/>
                      <a:pt x="5511" y="4843"/>
                    </a:cubicBezTo>
                    <a:cubicBezTo>
                      <a:pt x="4841" y="1801"/>
                      <a:pt x="3434" y="1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678;p38">
                <a:extLst>
                  <a:ext uri="{FF2B5EF4-FFF2-40B4-BE49-F238E27FC236}">
                    <a16:creationId xmlns:a16="http://schemas.microsoft.com/office/drawing/2014/main" id="{78B70580-F510-47C0-BD9B-6ACB392627E2}"/>
                  </a:ext>
                </a:extLst>
              </p:cNvPr>
              <p:cNvSpPr/>
              <p:nvPr/>
            </p:nvSpPr>
            <p:spPr>
              <a:xfrm>
                <a:off x="3994900" y="4321025"/>
                <a:ext cx="8015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3206" h="6192" extrusionOk="0">
                    <a:moveTo>
                      <a:pt x="1077" y="0"/>
                    </a:moveTo>
                    <a:cubicBezTo>
                      <a:pt x="1024" y="0"/>
                      <a:pt x="971" y="6"/>
                      <a:pt x="919" y="17"/>
                    </a:cubicBezTo>
                    <a:cubicBezTo>
                      <a:pt x="176" y="173"/>
                      <a:pt x="0" y="2088"/>
                      <a:pt x="371" y="3789"/>
                    </a:cubicBezTo>
                    <a:cubicBezTo>
                      <a:pt x="713" y="5355"/>
                      <a:pt x="1404" y="6191"/>
                      <a:pt x="2091" y="6191"/>
                    </a:cubicBezTo>
                    <a:cubicBezTo>
                      <a:pt x="2150" y="6191"/>
                      <a:pt x="2208" y="6185"/>
                      <a:pt x="2267" y="6173"/>
                    </a:cubicBezTo>
                    <a:cubicBezTo>
                      <a:pt x="2990" y="6016"/>
                      <a:pt x="3205" y="4199"/>
                      <a:pt x="2834" y="2499"/>
                    </a:cubicBezTo>
                    <a:cubicBezTo>
                      <a:pt x="2489" y="921"/>
                      <a:pt x="1758" y="0"/>
                      <a:pt x="1077" y="0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679;p38">
                <a:extLst>
                  <a:ext uri="{FF2B5EF4-FFF2-40B4-BE49-F238E27FC236}">
                    <a16:creationId xmlns:a16="http://schemas.microsoft.com/office/drawing/2014/main" id="{AEE4DC9A-7F01-4279-B215-A32F5B17C639}"/>
                  </a:ext>
                </a:extLst>
              </p:cNvPr>
              <p:cNvSpPr/>
              <p:nvPr/>
            </p:nvSpPr>
            <p:spPr>
              <a:xfrm>
                <a:off x="4787325" y="4820750"/>
                <a:ext cx="138275" cy="265275"/>
              </a:xfrm>
              <a:custGeom>
                <a:avLst/>
                <a:gdLst/>
                <a:ahLst/>
                <a:cxnLst/>
                <a:rect l="l" t="t" r="r" b="b"/>
                <a:pathLst>
                  <a:path w="5531" h="10611" extrusionOk="0">
                    <a:moveTo>
                      <a:pt x="2326" y="1"/>
                    </a:moveTo>
                    <a:cubicBezTo>
                      <a:pt x="2158" y="1"/>
                      <a:pt x="1993" y="20"/>
                      <a:pt x="1837" y="59"/>
                    </a:cubicBezTo>
                    <a:cubicBezTo>
                      <a:pt x="489" y="391"/>
                      <a:pt x="0" y="1602"/>
                      <a:pt x="137" y="2853"/>
                    </a:cubicBezTo>
                    <a:lnTo>
                      <a:pt x="880" y="8872"/>
                    </a:lnTo>
                    <a:cubicBezTo>
                      <a:pt x="1014" y="9928"/>
                      <a:pt x="2154" y="10610"/>
                      <a:pt x="3179" y="10610"/>
                    </a:cubicBezTo>
                    <a:cubicBezTo>
                      <a:pt x="3349" y="10610"/>
                      <a:pt x="3516" y="10592"/>
                      <a:pt x="3674" y="10553"/>
                    </a:cubicBezTo>
                    <a:cubicBezTo>
                      <a:pt x="5003" y="10220"/>
                      <a:pt x="5531" y="8989"/>
                      <a:pt x="5355" y="7758"/>
                    </a:cubicBezTo>
                    <a:lnTo>
                      <a:pt x="4632" y="1739"/>
                    </a:lnTo>
                    <a:cubicBezTo>
                      <a:pt x="4498" y="683"/>
                      <a:pt x="3343" y="1"/>
                      <a:pt x="23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680;p38">
                <a:extLst>
                  <a:ext uri="{FF2B5EF4-FFF2-40B4-BE49-F238E27FC236}">
                    <a16:creationId xmlns:a16="http://schemas.microsoft.com/office/drawing/2014/main" id="{45E69A11-B54D-40C3-95E0-42BE1603AF2E}"/>
                  </a:ext>
                </a:extLst>
              </p:cNvPr>
              <p:cNvSpPr/>
              <p:nvPr/>
            </p:nvSpPr>
            <p:spPr>
              <a:xfrm>
                <a:off x="4720875" y="4984975"/>
                <a:ext cx="312700" cy="143775"/>
              </a:xfrm>
              <a:custGeom>
                <a:avLst/>
                <a:gdLst/>
                <a:ahLst/>
                <a:cxnLst/>
                <a:rect l="l" t="t" r="r" b="b"/>
                <a:pathLst>
                  <a:path w="12508" h="5751" extrusionOk="0">
                    <a:moveTo>
                      <a:pt x="8792" y="0"/>
                    </a:moveTo>
                    <a:cubicBezTo>
                      <a:pt x="7549" y="0"/>
                      <a:pt x="6115" y="200"/>
                      <a:pt x="4769" y="583"/>
                    </a:cubicBezTo>
                    <a:cubicBezTo>
                      <a:pt x="1525" y="1482"/>
                      <a:pt x="1" y="3104"/>
                      <a:pt x="411" y="4511"/>
                    </a:cubicBezTo>
                    <a:cubicBezTo>
                      <a:pt x="645" y="5341"/>
                      <a:pt x="1988" y="5751"/>
                      <a:pt x="3724" y="5751"/>
                    </a:cubicBezTo>
                    <a:cubicBezTo>
                      <a:pt x="4892" y="5751"/>
                      <a:pt x="6239" y="5565"/>
                      <a:pt x="7544" y="5195"/>
                    </a:cubicBezTo>
                    <a:cubicBezTo>
                      <a:pt x="10788" y="4277"/>
                      <a:pt x="12508" y="2596"/>
                      <a:pt x="12117" y="1209"/>
                    </a:cubicBezTo>
                    <a:cubicBezTo>
                      <a:pt x="11889" y="389"/>
                      <a:pt x="10527" y="0"/>
                      <a:pt x="87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681;p38">
                <a:extLst>
                  <a:ext uri="{FF2B5EF4-FFF2-40B4-BE49-F238E27FC236}">
                    <a16:creationId xmlns:a16="http://schemas.microsoft.com/office/drawing/2014/main" id="{3F9CB78E-7CE6-4BFE-8BFB-258C026861DB}"/>
                  </a:ext>
                </a:extLst>
              </p:cNvPr>
              <p:cNvSpPr/>
              <p:nvPr/>
            </p:nvSpPr>
            <p:spPr>
              <a:xfrm>
                <a:off x="4796600" y="5019550"/>
                <a:ext cx="161250" cy="74150"/>
              </a:xfrm>
              <a:custGeom>
                <a:avLst/>
                <a:gdLst/>
                <a:ahLst/>
                <a:cxnLst/>
                <a:rect l="l" t="t" r="r" b="b"/>
                <a:pathLst>
                  <a:path w="6450" h="2966" extrusionOk="0">
                    <a:moveTo>
                      <a:pt x="4521" y="1"/>
                    </a:moveTo>
                    <a:cubicBezTo>
                      <a:pt x="3883" y="1"/>
                      <a:pt x="3150" y="101"/>
                      <a:pt x="2463" y="295"/>
                    </a:cubicBezTo>
                    <a:cubicBezTo>
                      <a:pt x="782" y="764"/>
                      <a:pt x="1" y="1604"/>
                      <a:pt x="196" y="2327"/>
                    </a:cubicBezTo>
                    <a:cubicBezTo>
                      <a:pt x="324" y="2757"/>
                      <a:pt x="1018" y="2966"/>
                      <a:pt x="1910" y="2966"/>
                    </a:cubicBezTo>
                    <a:cubicBezTo>
                      <a:pt x="2517" y="2966"/>
                      <a:pt x="3216" y="2869"/>
                      <a:pt x="3890" y="2679"/>
                    </a:cubicBezTo>
                    <a:cubicBezTo>
                      <a:pt x="5570" y="2210"/>
                      <a:pt x="6450" y="1350"/>
                      <a:pt x="6254" y="627"/>
                    </a:cubicBezTo>
                    <a:cubicBezTo>
                      <a:pt x="6139" y="203"/>
                      <a:pt x="5426" y="1"/>
                      <a:pt x="4521" y="1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682;p38">
                <a:extLst>
                  <a:ext uri="{FF2B5EF4-FFF2-40B4-BE49-F238E27FC236}">
                    <a16:creationId xmlns:a16="http://schemas.microsoft.com/office/drawing/2014/main" id="{769DFAFF-CE13-4F54-BC07-6C885BE8AE6B}"/>
                  </a:ext>
                </a:extLst>
              </p:cNvPr>
              <p:cNvSpPr/>
              <p:nvPr/>
            </p:nvSpPr>
            <p:spPr>
              <a:xfrm>
                <a:off x="4368625" y="3464450"/>
                <a:ext cx="203725" cy="250050"/>
              </a:xfrm>
              <a:custGeom>
                <a:avLst/>
                <a:gdLst/>
                <a:ahLst/>
                <a:cxnLst/>
                <a:rect l="l" t="t" r="r" b="b"/>
                <a:pathLst>
                  <a:path w="8149" h="10002" extrusionOk="0">
                    <a:moveTo>
                      <a:pt x="2675" y="0"/>
                    </a:moveTo>
                    <a:cubicBezTo>
                      <a:pt x="2043" y="0"/>
                      <a:pt x="1400" y="236"/>
                      <a:pt x="978" y="648"/>
                    </a:cubicBezTo>
                    <a:cubicBezTo>
                      <a:pt x="1" y="1586"/>
                      <a:pt x="138" y="2934"/>
                      <a:pt x="919" y="3911"/>
                    </a:cubicBezTo>
                    <a:cubicBezTo>
                      <a:pt x="1955" y="5221"/>
                      <a:pt x="2737" y="6726"/>
                      <a:pt x="3186" y="8348"/>
                    </a:cubicBezTo>
                    <a:cubicBezTo>
                      <a:pt x="3520" y="9499"/>
                      <a:pt x="4456" y="10002"/>
                      <a:pt x="5396" y="10002"/>
                    </a:cubicBezTo>
                    <a:cubicBezTo>
                      <a:pt x="6769" y="10002"/>
                      <a:pt x="8149" y="8928"/>
                      <a:pt x="7661" y="7234"/>
                    </a:cubicBezTo>
                    <a:cubicBezTo>
                      <a:pt x="6958" y="4850"/>
                      <a:pt x="5785" y="2622"/>
                      <a:pt x="4241" y="687"/>
                    </a:cubicBezTo>
                    <a:cubicBezTo>
                      <a:pt x="3861" y="212"/>
                      <a:pt x="3273" y="0"/>
                      <a:pt x="26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683;p38">
                <a:extLst>
                  <a:ext uri="{FF2B5EF4-FFF2-40B4-BE49-F238E27FC236}">
                    <a16:creationId xmlns:a16="http://schemas.microsoft.com/office/drawing/2014/main" id="{6E57BF44-B51D-4936-B8ED-98EE49FB09FB}"/>
                  </a:ext>
                </a:extLst>
              </p:cNvPr>
              <p:cNvSpPr/>
              <p:nvPr/>
            </p:nvSpPr>
            <p:spPr>
              <a:xfrm>
                <a:off x="4270425" y="3387675"/>
                <a:ext cx="278500" cy="217250"/>
              </a:xfrm>
              <a:custGeom>
                <a:avLst/>
                <a:gdLst/>
                <a:ahLst/>
                <a:cxnLst/>
                <a:rect l="l" t="t" r="r" b="b"/>
                <a:pathLst>
                  <a:path w="11140" h="8690" extrusionOk="0">
                    <a:moveTo>
                      <a:pt x="9161" y="1"/>
                    </a:moveTo>
                    <a:cubicBezTo>
                      <a:pt x="7686" y="1"/>
                      <a:pt x="5219" y="1227"/>
                      <a:pt x="3264" y="2898"/>
                    </a:cubicBezTo>
                    <a:cubicBezTo>
                      <a:pt x="704" y="5067"/>
                      <a:pt x="1" y="7178"/>
                      <a:pt x="939" y="8292"/>
                    </a:cubicBezTo>
                    <a:cubicBezTo>
                      <a:pt x="1177" y="8564"/>
                      <a:pt x="1560" y="8689"/>
                      <a:pt x="2040" y="8689"/>
                    </a:cubicBezTo>
                    <a:cubicBezTo>
                      <a:pt x="3486" y="8689"/>
                      <a:pt x="5812" y="7556"/>
                      <a:pt x="7720" y="5927"/>
                    </a:cubicBezTo>
                    <a:cubicBezTo>
                      <a:pt x="10280" y="3739"/>
                      <a:pt x="11140" y="1472"/>
                      <a:pt x="10202" y="377"/>
                    </a:cubicBezTo>
                    <a:cubicBezTo>
                      <a:pt x="9980" y="118"/>
                      <a:pt x="9618" y="1"/>
                      <a:pt x="91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684;p38">
                <a:extLst>
                  <a:ext uri="{FF2B5EF4-FFF2-40B4-BE49-F238E27FC236}">
                    <a16:creationId xmlns:a16="http://schemas.microsoft.com/office/drawing/2014/main" id="{73A73DA0-EC7E-4EAA-8153-F5CD0AEF9B65}"/>
                  </a:ext>
                </a:extLst>
              </p:cNvPr>
              <p:cNvSpPr/>
              <p:nvPr/>
            </p:nvSpPr>
            <p:spPr>
              <a:xfrm>
                <a:off x="4335400" y="3437975"/>
                <a:ext cx="149050" cy="116350"/>
              </a:xfrm>
              <a:custGeom>
                <a:avLst/>
                <a:gdLst/>
                <a:ahLst/>
                <a:cxnLst/>
                <a:rect l="l" t="t" r="r" b="b"/>
                <a:pathLst>
                  <a:path w="5962" h="4654" extrusionOk="0">
                    <a:moveTo>
                      <a:pt x="4892" y="0"/>
                    </a:moveTo>
                    <a:cubicBezTo>
                      <a:pt x="4101" y="0"/>
                      <a:pt x="2784" y="656"/>
                      <a:pt x="1740" y="1551"/>
                    </a:cubicBezTo>
                    <a:cubicBezTo>
                      <a:pt x="372" y="2723"/>
                      <a:pt x="1" y="3857"/>
                      <a:pt x="509" y="4443"/>
                    </a:cubicBezTo>
                    <a:cubicBezTo>
                      <a:pt x="630" y="4588"/>
                      <a:pt x="828" y="4654"/>
                      <a:pt x="1079" y="4654"/>
                    </a:cubicBezTo>
                    <a:cubicBezTo>
                      <a:pt x="1843" y="4654"/>
                      <a:pt x="3095" y="4041"/>
                      <a:pt x="4124" y="3173"/>
                    </a:cubicBezTo>
                    <a:cubicBezTo>
                      <a:pt x="5492" y="2000"/>
                      <a:pt x="5961" y="788"/>
                      <a:pt x="5453" y="202"/>
                    </a:cubicBezTo>
                    <a:cubicBezTo>
                      <a:pt x="5333" y="63"/>
                      <a:pt x="5138" y="0"/>
                      <a:pt x="48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4" name="Google Shape;650;p38">
              <a:extLst>
                <a:ext uri="{FF2B5EF4-FFF2-40B4-BE49-F238E27FC236}">
                  <a16:creationId xmlns:a16="http://schemas.microsoft.com/office/drawing/2014/main" id="{DE6E6836-B945-4F7F-8DD3-43CD117C7AC7}"/>
                </a:ext>
              </a:extLst>
            </p:cNvPr>
            <p:cNvGrpSpPr/>
            <p:nvPr/>
          </p:nvGrpSpPr>
          <p:grpSpPr>
            <a:xfrm>
              <a:off x="1111034" y="1778283"/>
              <a:ext cx="253168" cy="248652"/>
              <a:chOff x="3861525" y="3083075"/>
              <a:chExt cx="2007475" cy="2045675"/>
            </a:xfrm>
          </p:grpSpPr>
          <p:sp>
            <p:nvSpPr>
              <p:cNvPr id="95" name="Google Shape;651;p38">
                <a:extLst>
                  <a:ext uri="{FF2B5EF4-FFF2-40B4-BE49-F238E27FC236}">
                    <a16:creationId xmlns:a16="http://schemas.microsoft.com/office/drawing/2014/main" id="{72E202BF-1931-4A20-8BCE-99E1052904B1}"/>
                  </a:ext>
                </a:extLst>
              </p:cNvPr>
              <p:cNvSpPr/>
              <p:nvPr/>
            </p:nvSpPr>
            <p:spPr>
              <a:xfrm>
                <a:off x="4122400" y="3471250"/>
                <a:ext cx="1460300" cy="1460325"/>
              </a:xfrm>
              <a:custGeom>
                <a:avLst/>
                <a:gdLst/>
                <a:ahLst/>
                <a:cxnLst/>
                <a:rect l="l" t="t" r="r" b="b"/>
                <a:pathLst>
                  <a:path w="58412" h="58413" extrusionOk="0">
                    <a:moveTo>
                      <a:pt x="29722" y="0"/>
                    </a:moveTo>
                    <a:cubicBezTo>
                      <a:pt x="26130" y="0"/>
                      <a:pt x="22535" y="779"/>
                      <a:pt x="19191" y="2447"/>
                    </a:cubicBezTo>
                    <a:cubicBezTo>
                      <a:pt x="14012" y="5047"/>
                      <a:pt x="9635" y="8974"/>
                      <a:pt x="6508" y="13840"/>
                    </a:cubicBezTo>
                    <a:cubicBezTo>
                      <a:pt x="4769" y="16518"/>
                      <a:pt x="3460" y="19449"/>
                      <a:pt x="2658" y="22537"/>
                    </a:cubicBezTo>
                    <a:cubicBezTo>
                      <a:pt x="1" y="32972"/>
                      <a:pt x="3362" y="43271"/>
                      <a:pt x="10651" y="50951"/>
                    </a:cubicBezTo>
                    <a:cubicBezTo>
                      <a:pt x="15614" y="56189"/>
                      <a:pt x="21310" y="58412"/>
                      <a:pt x="26967" y="58412"/>
                    </a:cubicBezTo>
                    <a:cubicBezTo>
                      <a:pt x="30553" y="58412"/>
                      <a:pt x="34123" y="57519"/>
                      <a:pt x="37482" y="55934"/>
                    </a:cubicBezTo>
                    <a:cubicBezTo>
                      <a:pt x="41918" y="53843"/>
                      <a:pt x="45983" y="50541"/>
                      <a:pt x="49227" y="46515"/>
                    </a:cubicBezTo>
                    <a:cubicBezTo>
                      <a:pt x="51670" y="43486"/>
                      <a:pt x="53604" y="40086"/>
                      <a:pt x="54953" y="36431"/>
                    </a:cubicBezTo>
                    <a:cubicBezTo>
                      <a:pt x="55344" y="35356"/>
                      <a:pt x="55656" y="34262"/>
                      <a:pt x="55930" y="33168"/>
                    </a:cubicBezTo>
                    <a:cubicBezTo>
                      <a:pt x="58412" y="22595"/>
                      <a:pt x="54503" y="11925"/>
                      <a:pt x="45807" y="5457"/>
                    </a:cubicBezTo>
                    <a:cubicBezTo>
                      <a:pt x="41130" y="1967"/>
                      <a:pt x="35429" y="0"/>
                      <a:pt x="297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652;p38">
                <a:extLst>
                  <a:ext uri="{FF2B5EF4-FFF2-40B4-BE49-F238E27FC236}">
                    <a16:creationId xmlns:a16="http://schemas.microsoft.com/office/drawing/2014/main" id="{ACDC2121-50A5-4120-AAAE-C77FEBDF2A92}"/>
                  </a:ext>
                </a:extLst>
              </p:cNvPr>
              <p:cNvSpPr/>
              <p:nvPr/>
            </p:nvSpPr>
            <p:spPr>
              <a:xfrm>
                <a:off x="4266525" y="3620975"/>
                <a:ext cx="1178900" cy="1177375"/>
              </a:xfrm>
              <a:custGeom>
                <a:avLst/>
                <a:gdLst/>
                <a:ahLst/>
                <a:cxnLst/>
                <a:rect l="l" t="t" r="r" b="b"/>
                <a:pathLst>
                  <a:path w="47156" h="47095" extrusionOk="0">
                    <a:moveTo>
                      <a:pt x="23972" y="0"/>
                    </a:moveTo>
                    <a:cubicBezTo>
                      <a:pt x="21077" y="0"/>
                      <a:pt x="18178" y="627"/>
                      <a:pt x="15478" y="1969"/>
                    </a:cubicBezTo>
                    <a:cubicBezTo>
                      <a:pt x="9088" y="5155"/>
                      <a:pt x="3948" y="11213"/>
                      <a:pt x="2150" y="18170"/>
                    </a:cubicBezTo>
                    <a:cubicBezTo>
                      <a:pt x="1" y="26573"/>
                      <a:pt x="2736" y="34898"/>
                      <a:pt x="8599" y="41073"/>
                    </a:cubicBezTo>
                    <a:cubicBezTo>
                      <a:pt x="12604" y="45305"/>
                      <a:pt x="17194" y="47094"/>
                      <a:pt x="21751" y="47094"/>
                    </a:cubicBezTo>
                    <a:cubicBezTo>
                      <a:pt x="24644" y="47094"/>
                      <a:pt x="27523" y="46373"/>
                      <a:pt x="30232" y="45099"/>
                    </a:cubicBezTo>
                    <a:cubicBezTo>
                      <a:pt x="36486" y="42148"/>
                      <a:pt x="41840" y="36246"/>
                      <a:pt x="44322" y="29367"/>
                    </a:cubicBezTo>
                    <a:cubicBezTo>
                      <a:pt x="44635" y="28507"/>
                      <a:pt x="44908" y="27628"/>
                      <a:pt x="45123" y="26729"/>
                    </a:cubicBezTo>
                    <a:cubicBezTo>
                      <a:pt x="47155" y="18326"/>
                      <a:pt x="43931" y="9513"/>
                      <a:pt x="36955" y="4393"/>
                    </a:cubicBezTo>
                    <a:cubicBezTo>
                      <a:pt x="33175" y="1585"/>
                      <a:pt x="28578" y="0"/>
                      <a:pt x="23972" y="0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653;p38">
                <a:extLst>
                  <a:ext uri="{FF2B5EF4-FFF2-40B4-BE49-F238E27FC236}">
                    <a16:creationId xmlns:a16="http://schemas.microsoft.com/office/drawing/2014/main" id="{0380A8B0-F787-4704-A6CA-8CEC27F133C0}"/>
                  </a:ext>
                </a:extLst>
              </p:cNvPr>
              <p:cNvSpPr/>
              <p:nvPr/>
            </p:nvSpPr>
            <p:spPr>
              <a:xfrm>
                <a:off x="4842050" y="3627475"/>
                <a:ext cx="435800" cy="435650"/>
              </a:xfrm>
              <a:custGeom>
                <a:avLst/>
                <a:gdLst/>
                <a:ahLst/>
                <a:cxnLst/>
                <a:rect l="l" t="t" r="r" b="b"/>
                <a:pathLst>
                  <a:path w="17432" h="17426" extrusionOk="0">
                    <a:moveTo>
                      <a:pt x="8862" y="1"/>
                    </a:moveTo>
                    <a:cubicBezTo>
                      <a:pt x="7792" y="1"/>
                      <a:pt x="6723" y="234"/>
                      <a:pt x="5726" y="732"/>
                    </a:cubicBezTo>
                    <a:cubicBezTo>
                      <a:pt x="3303" y="1944"/>
                      <a:pt x="1505" y="4113"/>
                      <a:pt x="801" y="6732"/>
                    </a:cubicBezTo>
                    <a:cubicBezTo>
                      <a:pt x="0" y="9839"/>
                      <a:pt x="1016" y="12907"/>
                      <a:pt x="3185" y="15193"/>
                    </a:cubicBezTo>
                    <a:cubicBezTo>
                      <a:pt x="4655" y="16759"/>
                      <a:pt x="6352" y="17426"/>
                      <a:pt x="8038" y="17426"/>
                    </a:cubicBezTo>
                    <a:cubicBezTo>
                      <a:pt x="9109" y="17426"/>
                      <a:pt x="10176" y="17157"/>
                      <a:pt x="11178" y="16679"/>
                    </a:cubicBezTo>
                    <a:cubicBezTo>
                      <a:pt x="13601" y="15486"/>
                      <a:pt x="15458" y="13395"/>
                      <a:pt x="16376" y="10855"/>
                    </a:cubicBezTo>
                    <a:cubicBezTo>
                      <a:pt x="16494" y="10542"/>
                      <a:pt x="16591" y="10210"/>
                      <a:pt x="16669" y="9878"/>
                    </a:cubicBezTo>
                    <a:cubicBezTo>
                      <a:pt x="17432" y="6771"/>
                      <a:pt x="16239" y="3527"/>
                      <a:pt x="13660" y="1631"/>
                    </a:cubicBezTo>
                    <a:cubicBezTo>
                      <a:pt x="12257" y="588"/>
                      <a:pt x="10560" y="1"/>
                      <a:pt x="88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654;p38">
                <a:extLst>
                  <a:ext uri="{FF2B5EF4-FFF2-40B4-BE49-F238E27FC236}">
                    <a16:creationId xmlns:a16="http://schemas.microsoft.com/office/drawing/2014/main" id="{A27E220C-35EC-4F9A-9BD1-143B03FB9C63}"/>
                  </a:ext>
                </a:extLst>
              </p:cNvPr>
              <p:cNvSpPr/>
              <p:nvPr/>
            </p:nvSpPr>
            <p:spPr>
              <a:xfrm>
                <a:off x="5132250" y="4053300"/>
                <a:ext cx="186150" cy="186800"/>
              </a:xfrm>
              <a:custGeom>
                <a:avLst/>
                <a:gdLst/>
                <a:ahLst/>
                <a:cxnLst/>
                <a:rect l="l" t="t" r="r" b="b"/>
                <a:pathLst>
                  <a:path w="7446" h="7472" extrusionOk="0">
                    <a:moveTo>
                      <a:pt x="3801" y="0"/>
                    </a:moveTo>
                    <a:cubicBezTo>
                      <a:pt x="3333" y="0"/>
                      <a:pt x="2863" y="102"/>
                      <a:pt x="2423" y="310"/>
                    </a:cubicBezTo>
                    <a:cubicBezTo>
                      <a:pt x="1388" y="838"/>
                      <a:pt x="625" y="1776"/>
                      <a:pt x="313" y="2890"/>
                    </a:cubicBezTo>
                    <a:cubicBezTo>
                      <a:pt x="0" y="4199"/>
                      <a:pt x="391" y="5567"/>
                      <a:pt x="1348" y="6524"/>
                    </a:cubicBezTo>
                    <a:cubicBezTo>
                      <a:pt x="1887" y="7138"/>
                      <a:pt x="2667" y="7471"/>
                      <a:pt x="3461" y="7471"/>
                    </a:cubicBezTo>
                    <a:cubicBezTo>
                      <a:pt x="3906" y="7471"/>
                      <a:pt x="4355" y="7367"/>
                      <a:pt x="4768" y="7150"/>
                    </a:cubicBezTo>
                    <a:cubicBezTo>
                      <a:pt x="5804" y="6642"/>
                      <a:pt x="6586" y="5743"/>
                      <a:pt x="6996" y="4668"/>
                    </a:cubicBezTo>
                    <a:cubicBezTo>
                      <a:pt x="7035" y="4512"/>
                      <a:pt x="7074" y="4375"/>
                      <a:pt x="7113" y="4238"/>
                    </a:cubicBezTo>
                    <a:cubicBezTo>
                      <a:pt x="7446" y="2909"/>
                      <a:pt x="6937" y="1502"/>
                      <a:pt x="5824" y="701"/>
                    </a:cubicBezTo>
                    <a:cubicBezTo>
                      <a:pt x="5232" y="239"/>
                      <a:pt x="4519" y="0"/>
                      <a:pt x="38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655;p38">
                <a:extLst>
                  <a:ext uri="{FF2B5EF4-FFF2-40B4-BE49-F238E27FC236}">
                    <a16:creationId xmlns:a16="http://schemas.microsoft.com/office/drawing/2014/main" id="{E8540EF0-C148-4F99-A34C-ED3807AAC6C2}"/>
                  </a:ext>
                </a:extLst>
              </p:cNvPr>
              <p:cNvSpPr/>
              <p:nvPr/>
            </p:nvSpPr>
            <p:spPr>
              <a:xfrm>
                <a:off x="5402025" y="3881500"/>
                <a:ext cx="402475" cy="172300"/>
              </a:xfrm>
              <a:custGeom>
                <a:avLst/>
                <a:gdLst/>
                <a:ahLst/>
                <a:cxnLst/>
                <a:rect l="l" t="t" r="r" b="b"/>
                <a:pathLst>
                  <a:path w="16099" h="6892" extrusionOk="0">
                    <a:moveTo>
                      <a:pt x="13573" y="0"/>
                    </a:moveTo>
                    <a:cubicBezTo>
                      <a:pt x="13377" y="0"/>
                      <a:pt x="13181" y="34"/>
                      <a:pt x="12992" y="108"/>
                    </a:cubicBezTo>
                    <a:cubicBezTo>
                      <a:pt x="9826" y="1378"/>
                      <a:pt x="6484" y="2101"/>
                      <a:pt x="3084" y="2277"/>
                    </a:cubicBezTo>
                    <a:cubicBezTo>
                      <a:pt x="170" y="2393"/>
                      <a:pt x="0" y="6891"/>
                      <a:pt x="2856" y="6891"/>
                    </a:cubicBezTo>
                    <a:cubicBezTo>
                      <a:pt x="2893" y="6891"/>
                      <a:pt x="2929" y="6890"/>
                      <a:pt x="2967" y="6889"/>
                    </a:cubicBezTo>
                    <a:cubicBezTo>
                      <a:pt x="6777" y="6733"/>
                      <a:pt x="10529" y="5970"/>
                      <a:pt x="14106" y="4583"/>
                    </a:cubicBezTo>
                    <a:cubicBezTo>
                      <a:pt x="15259" y="4133"/>
                      <a:pt x="16099" y="3117"/>
                      <a:pt x="15786" y="1788"/>
                    </a:cubicBezTo>
                    <a:cubicBezTo>
                      <a:pt x="15574" y="874"/>
                      <a:pt x="14570" y="0"/>
                      <a:pt x="135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656;p38">
                <a:extLst>
                  <a:ext uri="{FF2B5EF4-FFF2-40B4-BE49-F238E27FC236}">
                    <a16:creationId xmlns:a16="http://schemas.microsoft.com/office/drawing/2014/main" id="{833048C8-5635-4E76-ADE2-F8B9FB601CEF}"/>
                  </a:ext>
                </a:extLst>
              </p:cNvPr>
              <p:cNvSpPr/>
              <p:nvPr/>
            </p:nvSpPr>
            <p:spPr>
              <a:xfrm>
                <a:off x="5670625" y="3757350"/>
                <a:ext cx="198375" cy="350175"/>
              </a:xfrm>
              <a:custGeom>
                <a:avLst/>
                <a:gdLst/>
                <a:ahLst/>
                <a:cxnLst/>
                <a:rect l="l" t="t" r="r" b="b"/>
                <a:pathLst>
                  <a:path w="7935" h="14007" extrusionOk="0">
                    <a:moveTo>
                      <a:pt x="2200" y="1"/>
                    </a:moveTo>
                    <a:cubicBezTo>
                      <a:pt x="2009" y="1"/>
                      <a:pt x="1823" y="30"/>
                      <a:pt x="1642" y="91"/>
                    </a:cubicBezTo>
                    <a:cubicBezTo>
                      <a:pt x="0" y="638"/>
                      <a:pt x="39" y="5093"/>
                      <a:pt x="1290" y="8904"/>
                    </a:cubicBezTo>
                    <a:cubicBezTo>
                      <a:pt x="2406" y="12270"/>
                      <a:pt x="4096" y="14006"/>
                      <a:pt x="5604" y="14006"/>
                    </a:cubicBezTo>
                    <a:cubicBezTo>
                      <a:pt x="5811" y="14006"/>
                      <a:pt x="6016" y="13973"/>
                      <a:pt x="6215" y="13907"/>
                    </a:cubicBezTo>
                    <a:cubicBezTo>
                      <a:pt x="7856" y="13379"/>
                      <a:pt x="7934" y="9139"/>
                      <a:pt x="6664" y="5328"/>
                    </a:cubicBezTo>
                    <a:cubicBezTo>
                      <a:pt x="5534" y="1937"/>
                      <a:pt x="3738" y="1"/>
                      <a:pt x="22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657;p38">
                <a:extLst>
                  <a:ext uri="{FF2B5EF4-FFF2-40B4-BE49-F238E27FC236}">
                    <a16:creationId xmlns:a16="http://schemas.microsoft.com/office/drawing/2014/main" id="{731DAB53-6212-4415-9900-58C739752FB8}"/>
                  </a:ext>
                </a:extLst>
              </p:cNvPr>
              <p:cNvSpPr/>
              <p:nvPr/>
            </p:nvSpPr>
            <p:spPr>
              <a:xfrm>
                <a:off x="5715075" y="3837075"/>
                <a:ext cx="108500" cy="1906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7624" extrusionOk="0">
                    <a:moveTo>
                      <a:pt x="1201" y="0"/>
                    </a:moveTo>
                    <a:cubicBezTo>
                      <a:pt x="1098" y="0"/>
                      <a:pt x="997" y="16"/>
                      <a:pt x="900" y="48"/>
                    </a:cubicBezTo>
                    <a:cubicBezTo>
                      <a:pt x="1" y="341"/>
                      <a:pt x="20" y="2784"/>
                      <a:pt x="724" y="4855"/>
                    </a:cubicBezTo>
                    <a:cubicBezTo>
                      <a:pt x="1326" y="6679"/>
                      <a:pt x="2246" y="7624"/>
                      <a:pt x="3071" y="7624"/>
                    </a:cubicBezTo>
                    <a:cubicBezTo>
                      <a:pt x="3183" y="7624"/>
                      <a:pt x="3293" y="7607"/>
                      <a:pt x="3401" y="7571"/>
                    </a:cubicBezTo>
                    <a:cubicBezTo>
                      <a:pt x="4300" y="7278"/>
                      <a:pt x="4339" y="4972"/>
                      <a:pt x="3636" y="2901"/>
                    </a:cubicBezTo>
                    <a:cubicBezTo>
                      <a:pt x="3026" y="1055"/>
                      <a:pt x="2044" y="0"/>
                      <a:pt x="1201" y="0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658;p38">
                <a:extLst>
                  <a:ext uri="{FF2B5EF4-FFF2-40B4-BE49-F238E27FC236}">
                    <a16:creationId xmlns:a16="http://schemas.microsoft.com/office/drawing/2014/main" id="{33B61C1F-03A0-434B-86C9-429CFE560CD7}"/>
                  </a:ext>
                </a:extLst>
              </p:cNvPr>
              <p:cNvSpPr/>
              <p:nvPr/>
            </p:nvSpPr>
            <p:spPr>
              <a:xfrm>
                <a:off x="3931250" y="3756675"/>
                <a:ext cx="416400" cy="287850"/>
              </a:xfrm>
              <a:custGeom>
                <a:avLst/>
                <a:gdLst/>
                <a:ahLst/>
                <a:cxnLst/>
                <a:rect l="l" t="t" r="r" b="b"/>
                <a:pathLst>
                  <a:path w="16656" h="11514" extrusionOk="0">
                    <a:moveTo>
                      <a:pt x="2804" y="0"/>
                    </a:moveTo>
                    <a:cubicBezTo>
                      <a:pt x="723" y="0"/>
                      <a:pt x="1" y="3592"/>
                      <a:pt x="2370" y="4612"/>
                    </a:cubicBezTo>
                    <a:cubicBezTo>
                      <a:pt x="5829" y="6117"/>
                      <a:pt x="8975" y="8227"/>
                      <a:pt x="11692" y="10846"/>
                    </a:cubicBezTo>
                    <a:cubicBezTo>
                      <a:pt x="12175" y="11316"/>
                      <a:pt x="12721" y="11514"/>
                      <a:pt x="13249" y="11514"/>
                    </a:cubicBezTo>
                    <a:cubicBezTo>
                      <a:pt x="15048" y="11514"/>
                      <a:pt x="16656" y="9227"/>
                      <a:pt x="14994" y="7641"/>
                    </a:cubicBezTo>
                    <a:cubicBezTo>
                      <a:pt x="11711" y="4495"/>
                      <a:pt x="7862" y="1974"/>
                      <a:pt x="3680" y="196"/>
                    </a:cubicBezTo>
                    <a:cubicBezTo>
                      <a:pt x="3367" y="61"/>
                      <a:pt x="3074" y="0"/>
                      <a:pt x="28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659;p38">
                <a:extLst>
                  <a:ext uri="{FF2B5EF4-FFF2-40B4-BE49-F238E27FC236}">
                    <a16:creationId xmlns:a16="http://schemas.microsoft.com/office/drawing/2014/main" id="{A4104092-5F3F-411F-BFA5-48A108BE948C}"/>
                  </a:ext>
                </a:extLst>
              </p:cNvPr>
              <p:cNvSpPr/>
              <p:nvPr/>
            </p:nvSpPr>
            <p:spPr>
              <a:xfrm>
                <a:off x="3861525" y="3626325"/>
                <a:ext cx="234525" cy="342050"/>
              </a:xfrm>
              <a:custGeom>
                <a:avLst/>
                <a:gdLst/>
                <a:ahLst/>
                <a:cxnLst/>
                <a:rect l="l" t="t" r="r" b="b"/>
                <a:pathLst>
                  <a:path w="9381" h="13682" extrusionOk="0">
                    <a:moveTo>
                      <a:pt x="7017" y="0"/>
                    </a:moveTo>
                    <a:cubicBezTo>
                      <a:pt x="5375" y="0"/>
                      <a:pt x="2851" y="3169"/>
                      <a:pt x="1485" y="6602"/>
                    </a:cubicBezTo>
                    <a:cubicBezTo>
                      <a:pt x="0" y="10334"/>
                      <a:pt x="430" y="12953"/>
                      <a:pt x="2033" y="13598"/>
                    </a:cubicBezTo>
                    <a:cubicBezTo>
                      <a:pt x="2173" y="13654"/>
                      <a:pt x="2322" y="13681"/>
                      <a:pt x="2478" y="13681"/>
                    </a:cubicBezTo>
                    <a:cubicBezTo>
                      <a:pt x="4107" y="13681"/>
                      <a:pt x="6522" y="10731"/>
                      <a:pt x="7895" y="7325"/>
                    </a:cubicBezTo>
                    <a:cubicBezTo>
                      <a:pt x="9380" y="3592"/>
                      <a:pt x="9029" y="720"/>
                      <a:pt x="7426" y="75"/>
                    </a:cubicBezTo>
                    <a:cubicBezTo>
                      <a:pt x="7298" y="24"/>
                      <a:pt x="7161" y="0"/>
                      <a:pt x="70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660;p38">
                <a:extLst>
                  <a:ext uri="{FF2B5EF4-FFF2-40B4-BE49-F238E27FC236}">
                    <a16:creationId xmlns:a16="http://schemas.microsoft.com/office/drawing/2014/main" id="{F0C58D6B-5CED-4C66-BEBB-747A65F2B1A7}"/>
                  </a:ext>
                </a:extLst>
              </p:cNvPr>
              <p:cNvSpPr/>
              <p:nvPr/>
            </p:nvSpPr>
            <p:spPr>
              <a:xfrm>
                <a:off x="3914275" y="3702850"/>
                <a:ext cx="129975" cy="188825"/>
              </a:xfrm>
              <a:custGeom>
                <a:avLst/>
                <a:gdLst/>
                <a:ahLst/>
                <a:cxnLst/>
                <a:rect l="l" t="t" r="r" b="b"/>
                <a:pathLst>
                  <a:path w="5199" h="7553" extrusionOk="0">
                    <a:moveTo>
                      <a:pt x="3892" y="0"/>
                    </a:moveTo>
                    <a:cubicBezTo>
                      <a:pt x="2976" y="0"/>
                      <a:pt x="1595" y="1753"/>
                      <a:pt x="841" y="3638"/>
                    </a:cubicBezTo>
                    <a:cubicBezTo>
                      <a:pt x="1" y="5710"/>
                      <a:pt x="255" y="7156"/>
                      <a:pt x="1134" y="7508"/>
                    </a:cubicBezTo>
                    <a:cubicBezTo>
                      <a:pt x="1210" y="7538"/>
                      <a:pt x="1291" y="7553"/>
                      <a:pt x="1376" y="7553"/>
                    </a:cubicBezTo>
                    <a:cubicBezTo>
                      <a:pt x="2272" y="7553"/>
                      <a:pt x="3609" y="5923"/>
                      <a:pt x="4359" y="4049"/>
                    </a:cubicBezTo>
                    <a:cubicBezTo>
                      <a:pt x="5199" y="1977"/>
                      <a:pt x="5003" y="394"/>
                      <a:pt x="4124" y="43"/>
                    </a:cubicBezTo>
                    <a:cubicBezTo>
                      <a:pt x="4051" y="14"/>
                      <a:pt x="3973" y="0"/>
                      <a:pt x="3892" y="0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661;p38">
                <a:extLst>
                  <a:ext uri="{FF2B5EF4-FFF2-40B4-BE49-F238E27FC236}">
                    <a16:creationId xmlns:a16="http://schemas.microsoft.com/office/drawing/2014/main" id="{99880374-60D0-4D8E-9250-764A37DD4FFD}"/>
                  </a:ext>
                </a:extLst>
              </p:cNvPr>
              <p:cNvSpPr/>
              <p:nvPr/>
            </p:nvSpPr>
            <p:spPr>
              <a:xfrm>
                <a:off x="4839875" y="3160625"/>
                <a:ext cx="153650" cy="416975"/>
              </a:xfrm>
              <a:custGeom>
                <a:avLst/>
                <a:gdLst/>
                <a:ahLst/>
                <a:cxnLst/>
                <a:rect l="l" t="t" r="r" b="b"/>
                <a:pathLst>
                  <a:path w="6146" h="16679" extrusionOk="0">
                    <a:moveTo>
                      <a:pt x="3790" y="0"/>
                    </a:moveTo>
                    <a:cubicBezTo>
                      <a:pt x="2660" y="0"/>
                      <a:pt x="1532" y="714"/>
                      <a:pt x="1494" y="2170"/>
                    </a:cubicBezTo>
                    <a:cubicBezTo>
                      <a:pt x="1416" y="6059"/>
                      <a:pt x="1006" y="9928"/>
                      <a:pt x="322" y="13739"/>
                    </a:cubicBezTo>
                    <a:cubicBezTo>
                      <a:pt x="1" y="15498"/>
                      <a:pt x="1509" y="16679"/>
                      <a:pt x="2863" y="16679"/>
                    </a:cubicBezTo>
                    <a:cubicBezTo>
                      <a:pt x="3735" y="16679"/>
                      <a:pt x="4543" y="16189"/>
                      <a:pt x="4758" y="15048"/>
                    </a:cubicBezTo>
                    <a:cubicBezTo>
                      <a:pt x="5539" y="10827"/>
                      <a:pt x="5989" y="6567"/>
                      <a:pt x="6106" y="2287"/>
                    </a:cubicBezTo>
                    <a:cubicBezTo>
                      <a:pt x="6146" y="773"/>
                      <a:pt x="4966" y="0"/>
                      <a:pt x="37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662;p38">
                <a:extLst>
                  <a:ext uri="{FF2B5EF4-FFF2-40B4-BE49-F238E27FC236}">
                    <a16:creationId xmlns:a16="http://schemas.microsoft.com/office/drawing/2014/main" id="{64B14FED-37AB-4BE4-99E0-65F92225D54B}"/>
                  </a:ext>
                </a:extLst>
              </p:cNvPr>
              <p:cNvSpPr/>
              <p:nvPr/>
            </p:nvSpPr>
            <p:spPr>
              <a:xfrm>
                <a:off x="4753600" y="3083075"/>
                <a:ext cx="373775" cy="174750"/>
              </a:xfrm>
              <a:custGeom>
                <a:avLst/>
                <a:gdLst/>
                <a:ahLst/>
                <a:cxnLst/>
                <a:rect l="l" t="t" r="r" b="b"/>
                <a:pathLst>
                  <a:path w="14951" h="6990" extrusionOk="0">
                    <a:moveTo>
                      <a:pt x="4638" y="1"/>
                    </a:moveTo>
                    <a:cubicBezTo>
                      <a:pt x="2189" y="1"/>
                      <a:pt x="582" y="814"/>
                      <a:pt x="333" y="2087"/>
                    </a:cubicBezTo>
                    <a:cubicBezTo>
                      <a:pt x="1" y="3787"/>
                      <a:pt x="3909" y="5936"/>
                      <a:pt x="7857" y="6718"/>
                    </a:cubicBezTo>
                    <a:cubicBezTo>
                      <a:pt x="8811" y="6903"/>
                      <a:pt x="9681" y="6989"/>
                      <a:pt x="10456" y="6989"/>
                    </a:cubicBezTo>
                    <a:cubicBezTo>
                      <a:pt x="12872" y="6989"/>
                      <a:pt x="14367" y="6154"/>
                      <a:pt x="14618" y="4881"/>
                    </a:cubicBezTo>
                    <a:cubicBezTo>
                      <a:pt x="14951" y="3181"/>
                      <a:pt x="11296" y="1051"/>
                      <a:pt x="7368" y="289"/>
                    </a:cubicBezTo>
                    <a:cubicBezTo>
                      <a:pt x="6376" y="92"/>
                      <a:pt x="5460" y="1"/>
                      <a:pt x="46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663;p38">
                <a:extLst>
                  <a:ext uri="{FF2B5EF4-FFF2-40B4-BE49-F238E27FC236}">
                    <a16:creationId xmlns:a16="http://schemas.microsoft.com/office/drawing/2014/main" id="{EF548A6E-FF8F-4B88-96AC-4D2EB502B2D3}"/>
                  </a:ext>
                </a:extLst>
              </p:cNvPr>
              <p:cNvSpPr/>
              <p:nvPr/>
            </p:nvSpPr>
            <p:spPr>
              <a:xfrm>
                <a:off x="4849375" y="3127475"/>
                <a:ext cx="182725" cy="85325"/>
              </a:xfrm>
              <a:custGeom>
                <a:avLst/>
                <a:gdLst/>
                <a:ahLst/>
                <a:cxnLst/>
                <a:rect l="l" t="t" r="r" b="b"/>
                <a:pathLst>
                  <a:path w="7309" h="3413" extrusionOk="0">
                    <a:moveTo>
                      <a:pt x="2288" y="0"/>
                    </a:moveTo>
                    <a:cubicBezTo>
                      <a:pt x="1085" y="0"/>
                      <a:pt x="289" y="396"/>
                      <a:pt x="157" y="1014"/>
                    </a:cubicBezTo>
                    <a:cubicBezTo>
                      <a:pt x="0" y="1855"/>
                      <a:pt x="1896" y="2910"/>
                      <a:pt x="3830" y="3281"/>
                    </a:cubicBezTo>
                    <a:cubicBezTo>
                      <a:pt x="4299" y="3371"/>
                      <a:pt x="4725" y="3413"/>
                      <a:pt x="5104" y="3413"/>
                    </a:cubicBezTo>
                    <a:cubicBezTo>
                      <a:pt x="6290" y="3413"/>
                      <a:pt x="7015" y="3004"/>
                      <a:pt x="7133" y="2382"/>
                    </a:cubicBezTo>
                    <a:cubicBezTo>
                      <a:pt x="7309" y="1542"/>
                      <a:pt x="5531" y="506"/>
                      <a:pt x="3596" y="135"/>
                    </a:cubicBezTo>
                    <a:cubicBezTo>
                      <a:pt x="3122" y="43"/>
                      <a:pt x="2683" y="0"/>
                      <a:pt x="2288" y="0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664;p38">
                <a:extLst>
                  <a:ext uri="{FF2B5EF4-FFF2-40B4-BE49-F238E27FC236}">
                    <a16:creationId xmlns:a16="http://schemas.microsoft.com/office/drawing/2014/main" id="{E9291C82-4D1A-4D2E-B308-4C36573F458F}"/>
                  </a:ext>
                </a:extLst>
              </p:cNvPr>
              <p:cNvSpPr/>
              <p:nvPr/>
            </p:nvSpPr>
            <p:spPr>
              <a:xfrm>
                <a:off x="5128900" y="4644475"/>
                <a:ext cx="331425" cy="369625"/>
              </a:xfrm>
              <a:custGeom>
                <a:avLst/>
                <a:gdLst/>
                <a:ahLst/>
                <a:cxnLst/>
                <a:rect l="l" t="t" r="r" b="b"/>
                <a:pathLst>
                  <a:path w="13257" h="14785" extrusionOk="0">
                    <a:moveTo>
                      <a:pt x="3123" y="1"/>
                    </a:moveTo>
                    <a:cubicBezTo>
                      <a:pt x="1602" y="1"/>
                      <a:pt x="0" y="1637"/>
                      <a:pt x="896" y="3455"/>
                    </a:cubicBezTo>
                    <a:cubicBezTo>
                      <a:pt x="2792" y="7364"/>
                      <a:pt x="5313" y="10959"/>
                      <a:pt x="8361" y="14086"/>
                    </a:cubicBezTo>
                    <a:cubicBezTo>
                      <a:pt x="8840" y="14578"/>
                      <a:pt x="9384" y="14785"/>
                      <a:pt x="9913" y="14785"/>
                    </a:cubicBezTo>
                    <a:cubicBezTo>
                      <a:pt x="11672" y="14785"/>
                      <a:pt x="13257" y="12500"/>
                      <a:pt x="11664" y="10862"/>
                    </a:cubicBezTo>
                    <a:cubicBezTo>
                      <a:pt x="8908" y="8028"/>
                      <a:pt x="6622" y="4765"/>
                      <a:pt x="4922" y="1188"/>
                    </a:cubicBezTo>
                    <a:cubicBezTo>
                      <a:pt x="4508" y="349"/>
                      <a:pt x="3824" y="1"/>
                      <a:pt x="3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665;p38">
                <a:extLst>
                  <a:ext uri="{FF2B5EF4-FFF2-40B4-BE49-F238E27FC236}">
                    <a16:creationId xmlns:a16="http://schemas.microsoft.com/office/drawing/2014/main" id="{36F9B489-7F37-4B1D-A99B-44CA9BD21270}"/>
                  </a:ext>
                </a:extLst>
              </p:cNvPr>
              <p:cNvSpPr/>
              <p:nvPr/>
            </p:nvSpPr>
            <p:spPr>
              <a:xfrm>
                <a:off x="5231425" y="4840250"/>
                <a:ext cx="316600" cy="277675"/>
              </a:xfrm>
              <a:custGeom>
                <a:avLst/>
                <a:gdLst/>
                <a:ahLst/>
                <a:cxnLst/>
                <a:rect l="l" t="t" r="r" b="b"/>
                <a:pathLst>
                  <a:path w="12664" h="11107" extrusionOk="0">
                    <a:moveTo>
                      <a:pt x="10383" y="1"/>
                    </a:moveTo>
                    <a:cubicBezTo>
                      <a:pt x="8657" y="1"/>
                      <a:pt x="5688" y="1787"/>
                      <a:pt x="3420" y="4086"/>
                    </a:cubicBezTo>
                    <a:cubicBezTo>
                      <a:pt x="606" y="6939"/>
                      <a:pt x="0" y="9519"/>
                      <a:pt x="1231" y="10730"/>
                    </a:cubicBezTo>
                    <a:cubicBezTo>
                      <a:pt x="1493" y="10988"/>
                      <a:pt x="1870" y="11107"/>
                      <a:pt x="2329" y="11107"/>
                    </a:cubicBezTo>
                    <a:cubicBezTo>
                      <a:pt x="4030" y="11107"/>
                      <a:pt x="6852" y="9475"/>
                      <a:pt x="9068" y="7213"/>
                    </a:cubicBezTo>
                    <a:cubicBezTo>
                      <a:pt x="11862" y="4340"/>
                      <a:pt x="12663" y="1565"/>
                      <a:pt x="11413" y="353"/>
                    </a:cubicBezTo>
                    <a:cubicBezTo>
                      <a:pt x="11167" y="112"/>
                      <a:pt x="10814" y="1"/>
                      <a:pt x="103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666;p38">
                <a:extLst>
                  <a:ext uri="{FF2B5EF4-FFF2-40B4-BE49-F238E27FC236}">
                    <a16:creationId xmlns:a16="http://schemas.microsoft.com/office/drawing/2014/main" id="{649B4D7C-2D3C-4A6F-B770-A745BAB50E6E}"/>
                  </a:ext>
                </a:extLst>
              </p:cNvPr>
              <p:cNvSpPr/>
              <p:nvPr/>
            </p:nvSpPr>
            <p:spPr>
              <a:xfrm>
                <a:off x="5303225" y="4903350"/>
                <a:ext cx="172500" cy="151650"/>
              </a:xfrm>
              <a:custGeom>
                <a:avLst/>
                <a:gdLst/>
                <a:ahLst/>
                <a:cxnLst/>
                <a:rect l="l" t="t" r="r" b="b"/>
                <a:pathLst>
                  <a:path w="6900" h="6066" extrusionOk="0">
                    <a:moveTo>
                      <a:pt x="5665" y="0"/>
                    </a:moveTo>
                    <a:cubicBezTo>
                      <a:pt x="4715" y="0"/>
                      <a:pt x="3092" y="976"/>
                      <a:pt x="1857" y="2226"/>
                    </a:cubicBezTo>
                    <a:cubicBezTo>
                      <a:pt x="333" y="3790"/>
                      <a:pt x="1" y="5197"/>
                      <a:pt x="665" y="5861"/>
                    </a:cubicBezTo>
                    <a:cubicBezTo>
                      <a:pt x="809" y="6001"/>
                      <a:pt x="1014" y="6066"/>
                      <a:pt x="1262" y="6066"/>
                    </a:cubicBezTo>
                    <a:cubicBezTo>
                      <a:pt x="2191" y="6066"/>
                      <a:pt x="3726" y="5160"/>
                      <a:pt x="4945" y="3927"/>
                    </a:cubicBezTo>
                    <a:cubicBezTo>
                      <a:pt x="6469" y="2363"/>
                      <a:pt x="6899" y="839"/>
                      <a:pt x="6235" y="194"/>
                    </a:cubicBezTo>
                    <a:cubicBezTo>
                      <a:pt x="6098" y="61"/>
                      <a:pt x="5902" y="0"/>
                      <a:pt x="5665" y="0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667;p38">
                <a:extLst>
                  <a:ext uri="{FF2B5EF4-FFF2-40B4-BE49-F238E27FC236}">
                    <a16:creationId xmlns:a16="http://schemas.microsoft.com/office/drawing/2014/main" id="{8D10FC1C-1F24-48F4-9E14-A664606CD525}"/>
                  </a:ext>
                </a:extLst>
              </p:cNvPr>
              <p:cNvSpPr/>
              <p:nvPr/>
            </p:nvSpPr>
            <p:spPr>
              <a:xfrm>
                <a:off x="4236225" y="4677275"/>
                <a:ext cx="286075" cy="335675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13427" extrusionOk="0">
                    <a:moveTo>
                      <a:pt x="8211" y="1"/>
                    </a:moveTo>
                    <a:cubicBezTo>
                      <a:pt x="7697" y="1"/>
                      <a:pt x="7168" y="218"/>
                      <a:pt x="6704" y="736"/>
                    </a:cubicBezTo>
                    <a:cubicBezTo>
                      <a:pt x="4222" y="3492"/>
                      <a:pt x="2131" y="6579"/>
                      <a:pt x="529" y="9941"/>
                    </a:cubicBezTo>
                    <a:cubicBezTo>
                      <a:pt x="1" y="11074"/>
                      <a:pt x="177" y="12403"/>
                      <a:pt x="1310" y="13126"/>
                    </a:cubicBezTo>
                    <a:cubicBezTo>
                      <a:pt x="1651" y="13327"/>
                      <a:pt x="2068" y="13426"/>
                      <a:pt x="2490" y="13426"/>
                    </a:cubicBezTo>
                    <a:cubicBezTo>
                      <a:pt x="3302" y="13426"/>
                      <a:pt x="4136" y="13057"/>
                      <a:pt x="4496" y="12325"/>
                    </a:cubicBezTo>
                    <a:cubicBezTo>
                      <a:pt x="5883" y="9315"/>
                      <a:pt x="7720" y="6521"/>
                      <a:pt x="9928" y="4039"/>
                    </a:cubicBezTo>
                    <a:cubicBezTo>
                      <a:pt x="11443" y="2359"/>
                      <a:pt x="9908" y="1"/>
                      <a:pt x="82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668;p38">
                <a:extLst>
                  <a:ext uri="{FF2B5EF4-FFF2-40B4-BE49-F238E27FC236}">
                    <a16:creationId xmlns:a16="http://schemas.microsoft.com/office/drawing/2014/main" id="{B41E1D03-50FE-4DED-B57C-2048195AC8A5}"/>
                  </a:ext>
                </a:extLst>
              </p:cNvPr>
              <p:cNvSpPr/>
              <p:nvPr/>
            </p:nvSpPr>
            <p:spPr>
              <a:xfrm>
                <a:off x="4106775" y="4872625"/>
                <a:ext cx="355675" cy="239425"/>
              </a:xfrm>
              <a:custGeom>
                <a:avLst/>
                <a:gdLst/>
                <a:ahLst/>
                <a:cxnLst/>
                <a:rect l="l" t="t" r="r" b="b"/>
                <a:pathLst>
                  <a:path w="14227" h="9577" extrusionOk="0">
                    <a:moveTo>
                      <a:pt x="3123" y="1"/>
                    </a:moveTo>
                    <a:cubicBezTo>
                      <a:pt x="2080" y="1"/>
                      <a:pt x="1309" y="364"/>
                      <a:pt x="899" y="1032"/>
                    </a:cubicBezTo>
                    <a:cubicBezTo>
                      <a:pt x="0" y="2517"/>
                      <a:pt x="2658" y="5781"/>
                      <a:pt x="6097" y="7852"/>
                    </a:cubicBezTo>
                    <a:cubicBezTo>
                      <a:pt x="8026" y="9025"/>
                      <a:pt x="9777" y="9577"/>
                      <a:pt x="11105" y="9577"/>
                    </a:cubicBezTo>
                    <a:cubicBezTo>
                      <a:pt x="12144" y="9577"/>
                      <a:pt x="12925" y="9239"/>
                      <a:pt x="13328" y="8595"/>
                    </a:cubicBezTo>
                    <a:cubicBezTo>
                      <a:pt x="14227" y="7110"/>
                      <a:pt x="11296" y="3729"/>
                      <a:pt x="7876" y="1658"/>
                    </a:cubicBezTo>
                    <a:cubicBezTo>
                      <a:pt x="6004" y="519"/>
                      <a:pt x="4369" y="1"/>
                      <a:pt x="3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669;p38">
                <a:extLst>
                  <a:ext uri="{FF2B5EF4-FFF2-40B4-BE49-F238E27FC236}">
                    <a16:creationId xmlns:a16="http://schemas.microsoft.com/office/drawing/2014/main" id="{25B96069-5347-4068-9516-9243CD072599}"/>
                  </a:ext>
                </a:extLst>
              </p:cNvPr>
              <p:cNvSpPr/>
              <p:nvPr/>
            </p:nvSpPr>
            <p:spPr>
              <a:xfrm>
                <a:off x="4196175" y="4933175"/>
                <a:ext cx="176400" cy="118950"/>
              </a:xfrm>
              <a:custGeom>
                <a:avLst/>
                <a:gdLst/>
                <a:ahLst/>
                <a:cxnLst/>
                <a:rect l="l" t="t" r="r" b="b"/>
                <a:pathLst>
                  <a:path w="7056" h="4758" extrusionOk="0">
                    <a:moveTo>
                      <a:pt x="1565" y="0"/>
                    </a:moveTo>
                    <a:cubicBezTo>
                      <a:pt x="1043" y="0"/>
                      <a:pt x="656" y="185"/>
                      <a:pt x="450" y="525"/>
                    </a:cubicBezTo>
                    <a:cubicBezTo>
                      <a:pt x="0" y="1248"/>
                      <a:pt x="1329" y="2870"/>
                      <a:pt x="3030" y="3906"/>
                    </a:cubicBezTo>
                    <a:cubicBezTo>
                      <a:pt x="3989" y="4484"/>
                      <a:pt x="4845" y="4758"/>
                      <a:pt x="5496" y="4758"/>
                    </a:cubicBezTo>
                    <a:cubicBezTo>
                      <a:pt x="6012" y="4758"/>
                      <a:pt x="6398" y="4586"/>
                      <a:pt x="6606" y="4258"/>
                    </a:cubicBezTo>
                    <a:cubicBezTo>
                      <a:pt x="7055" y="3535"/>
                      <a:pt x="5609" y="1874"/>
                      <a:pt x="3909" y="818"/>
                    </a:cubicBezTo>
                    <a:cubicBezTo>
                      <a:pt x="2988" y="258"/>
                      <a:pt x="2182" y="0"/>
                      <a:pt x="1565" y="0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670;p38">
                <a:extLst>
                  <a:ext uri="{FF2B5EF4-FFF2-40B4-BE49-F238E27FC236}">
                    <a16:creationId xmlns:a16="http://schemas.microsoft.com/office/drawing/2014/main" id="{4B006A30-8E83-4FE9-8016-BA8A6A0CDC1B}"/>
                  </a:ext>
                </a:extLst>
              </p:cNvPr>
              <p:cNvSpPr/>
              <p:nvPr/>
            </p:nvSpPr>
            <p:spPr>
              <a:xfrm>
                <a:off x="5236300" y="3526625"/>
                <a:ext cx="241375" cy="243800"/>
              </a:xfrm>
              <a:custGeom>
                <a:avLst/>
                <a:gdLst/>
                <a:ahLst/>
                <a:cxnLst/>
                <a:rect l="l" t="t" r="r" b="b"/>
                <a:pathLst>
                  <a:path w="9655" h="9752" extrusionOk="0">
                    <a:moveTo>
                      <a:pt x="6983" y="1"/>
                    </a:moveTo>
                    <a:cubicBezTo>
                      <a:pt x="6407" y="1"/>
                      <a:pt x="5840" y="200"/>
                      <a:pt x="5453" y="643"/>
                    </a:cubicBezTo>
                    <a:lnTo>
                      <a:pt x="978" y="5802"/>
                    </a:lnTo>
                    <a:cubicBezTo>
                      <a:pt x="176" y="6740"/>
                      <a:pt x="0" y="8108"/>
                      <a:pt x="939" y="9046"/>
                    </a:cubicBezTo>
                    <a:cubicBezTo>
                      <a:pt x="1371" y="9499"/>
                      <a:pt x="2026" y="9751"/>
                      <a:pt x="2669" y="9751"/>
                    </a:cubicBezTo>
                    <a:cubicBezTo>
                      <a:pt x="3246" y="9751"/>
                      <a:pt x="3814" y="9548"/>
                      <a:pt x="4202" y="9105"/>
                    </a:cubicBezTo>
                    <a:cubicBezTo>
                      <a:pt x="5687" y="7385"/>
                      <a:pt x="7172" y="5665"/>
                      <a:pt x="8677" y="3945"/>
                    </a:cubicBezTo>
                    <a:cubicBezTo>
                      <a:pt x="9478" y="3007"/>
                      <a:pt x="9654" y="1639"/>
                      <a:pt x="8716" y="682"/>
                    </a:cubicBezTo>
                    <a:cubicBezTo>
                      <a:pt x="8283" y="249"/>
                      <a:pt x="7627" y="1"/>
                      <a:pt x="69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671;p38">
                <a:extLst>
                  <a:ext uri="{FF2B5EF4-FFF2-40B4-BE49-F238E27FC236}">
                    <a16:creationId xmlns:a16="http://schemas.microsoft.com/office/drawing/2014/main" id="{DE029744-1B56-4813-B171-5671FE952B19}"/>
                  </a:ext>
                </a:extLst>
              </p:cNvPr>
              <p:cNvSpPr/>
              <p:nvPr/>
            </p:nvSpPr>
            <p:spPr>
              <a:xfrm>
                <a:off x="5287100" y="3423475"/>
                <a:ext cx="284375" cy="219475"/>
              </a:xfrm>
              <a:custGeom>
                <a:avLst/>
                <a:gdLst/>
                <a:ahLst/>
                <a:cxnLst/>
                <a:rect l="l" t="t" r="r" b="b"/>
                <a:pathLst>
                  <a:path w="11375" h="8779" extrusionOk="0">
                    <a:moveTo>
                      <a:pt x="2404" y="1"/>
                    </a:moveTo>
                    <a:cubicBezTo>
                      <a:pt x="1737" y="1"/>
                      <a:pt x="1209" y="211"/>
                      <a:pt x="880" y="626"/>
                    </a:cubicBezTo>
                    <a:cubicBezTo>
                      <a:pt x="1" y="1779"/>
                      <a:pt x="2092" y="4867"/>
                      <a:pt x="4750" y="6918"/>
                    </a:cubicBezTo>
                    <a:cubicBezTo>
                      <a:pt x="6371" y="8191"/>
                      <a:pt x="7830" y="8778"/>
                      <a:pt x="8922" y="8778"/>
                    </a:cubicBezTo>
                    <a:cubicBezTo>
                      <a:pt x="9607" y="8778"/>
                      <a:pt x="10148" y="8547"/>
                      <a:pt x="10495" y="8111"/>
                    </a:cubicBezTo>
                    <a:cubicBezTo>
                      <a:pt x="11374" y="6977"/>
                      <a:pt x="9459" y="4007"/>
                      <a:pt x="6821" y="1935"/>
                    </a:cubicBezTo>
                    <a:cubicBezTo>
                      <a:pt x="5135" y="634"/>
                      <a:pt x="3560" y="1"/>
                      <a:pt x="2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672;p38">
                <a:extLst>
                  <a:ext uri="{FF2B5EF4-FFF2-40B4-BE49-F238E27FC236}">
                    <a16:creationId xmlns:a16="http://schemas.microsoft.com/office/drawing/2014/main" id="{0254F7B2-BDE1-4A7C-A3A7-3467F6F531FE}"/>
                  </a:ext>
                </a:extLst>
              </p:cNvPr>
              <p:cNvSpPr/>
              <p:nvPr/>
            </p:nvSpPr>
            <p:spPr>
              <a:xfrm>
                <a:off x="5344750" y="3467975"/>
                <a:ext cx="169075" cy="130250"/>
              </a:xfrm>
              <a:custGeom>
                <a:avLst/>
                <a:gdLst/>
                <a:ahLst/>
                <a:cxnLst/>
                <a:rect l="l" t="t" r="r" b="b"/>
                <a:pathLst>
                  <a:path w="6763" h="5210" extrusionOk="0">
                    <a:moveTo>
                      <a:pt x="1436" y="1"/>
                    </a:moveTo>
                    <a:cubicBezTo>
                      <a:pt x="1037" y="1"/>
                      <a:pt x="722" y="126"/>
                      <a:pt x="528" y="370"/>
                    </a:cubicBezTo>
                    <a:cubicBezTo>
                      <a:pt x="1" y="1054"/>
                      <a:pt x="1252" y="2891"/>
                      <a:pt x="2815" y="4103"/>
                    </a:cubicBezTo>
                    <a:cubicBezTo>
                      <a:pt x="3787" y="4858"/>
                      <a:pt x="4655" y="5209"/>
                      <a:pt x="5303" y="5209"/>
                    </a:cubicBezTo>
                    <a:cubicBezTo>
                      <a:pt x="5711" y="5209"/>
                      <a:pt x="6031" y="5070"/>
                      <a:pt x="6235" y="4806"/>
                    </a:cubicBezTo>
                    <a:cubicBezTo>
                      <a:pt x="6762" y="4122"/>
                      <a:pt x="5629" y="2383"/>
                      <a:pt x="4046" y="1152"/>
                    </a:cubicBezTo>
                    <a:cubicBezTo>
                      <a:pt x="3057" y="373"/>
                      <a:pt x="2122" y="1"/>
                      <a:pt x="1436" y="1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673;p38">
                <a:extLst>
                  <a:ext uri="{FF2B5EF4-FFF2-40B4-BE49-F238E27FC236}">
                    <a16:creationId xmlns:a16="http://schemas.microsoft.com/office/drawing/2014/main" id="{2B3436A0-5D9B-4F80-BFBF-ED9519BD771E}"/>
                  </a:ext>
                </a:extLst>
              </p:cNvPr>
              <p:cNvSpPr/>
              <p:nvPr/>
            </p:nvSpPr>
            <p:spPr>
              <a:xfrm>
                <a:off x="5374550" y="4328850"/>
                <a:ext cx="297075" cy="216775"/>
              </a:xfrm>
              <a:custGeom>
                <a:avLst/>
                <a:gdLst/>
                <a:ahLst/>
                <a:cxnLst/>
                <a:rect l="l" t="t" r="r" b="b"/>
                <a:pathLst>
                  <a:path w="11883" h="8671" extrusionOk="0">
                    <a:moveTo>
                      <a:pt x="2522" y="1"/>
                    </a:moveTo>
                    <a:cubicBezTo>
                      <a:pt x="1993" y="1"/>
                      <a:pt x="1470" y="188"/>
                      <a:pt x="1017" y="622"/>
                    </a:cubicBezTo>
                    <a:cubicBezTo>
                      <a:pt x="216" y="1424"/>
                      <a:pt x="1" y="3104"/>
                      <a:pt x="978" y="3886"/>
                    </a:cubicBezTo>
                    <a:cubicBezTo>
                      <a:pt x="3167" y="5684"/>
                      <a:pt x="5570" y="7189"/>
                      <a:pt x="8130" y="8381"/>
                    </a:cubicBezTo>
                    <a:cubicBezTo>
                      <a:pt x="8536" y="8570"/>
                      <a:pt x="8967" y="8671"/>
                      <a:pt x="9386" y="8671"/>
                    </a:cubicBezTo>
                    <a:cubicBezTo>
                      <a:pt x="10136" y="8671"/>
                      <a:pt x="10845" y="8346"/>
                      <a:pt x="11296" y="7618"/>
                    </a:cubicBezTo>
                    <a:cubicBezTo>
                      <a:pt x="11882" y="6641"/>
                      <a:pt x="11648" y="4961"/>
                      <a:pt x="10515" y="4433"/>
                    </a:cubicBezTo>
                    <a:cubicBezTo>
                      <a:pt x="8287" y="3436"/>
                      <a:pt x="6196" y="2186"/>
                      <a:pt x="4281" y="661"/>
                    </a:cubicBezTo>
                    <a:cubicBezTo>
                      <a:pt x="3756" y="252"/>
                      <a:pt x="3136" y="1"/>
                      <a:pt x="25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674;p38">
                <a:extLst>
                  <a:ext uri="{FF2B5EF4-FFF2-40B4-BE49-F238E27FC236}">
                    <a16:creationId xmlns:a16="http://schemas.microsoft.com/office/drawing/2014/main" id="{401FCC67-C81D-4267-A010-9C53F8B0625C}"/>
                  </a:ext>
                </a:extLst>
              </p:cNvPr>
              <p:cNvSpPr/>
              <p:nvPr/>
            </p:nvSpPr>
            <p:spPr>
              <a:xfrm>
                <a:off x="5547500" y="4365750"/>
                <a:ext cx="202775" cy="280900"/>
              </a:xfrm>
              <a:custGeom>
                <a:avLst/>
                <a:gdLst/>
                <a:ahLst/>
                <a:cxnLst/>
                <a:rect l="l" t="t" r="r" b="b"/>
                <a:pathLst>
                  <a:path w="8111" h="11236" extrusionOk="0">
                    <a:moveTo>
                      <a:pt x="6225" y="0"/>
                    </a:moveTo>
                    <a:cubicBezTo>
                      <a:pt x="4851" y="0"/>
                      <a:pt x="2665" y="2521"/>
                      <a:pt x="1408" y="5283"/>
                    </a:cubicBezTo>
                    <a:cubicBezTo>
                      <a:pt x="1" y="8351"/>
                      <a:pt x="255" y="10539"/>
                      <a:pt x="1584" y="11145"/>
                    </a:cubicBezTo>
                    <a:cubicBezTo>
                      <a:pt x="1715" y="11206"/>
                      <a:pt x="1858" y="11235"/>
                      <a:pt x="2010" y="11235"/>
                    </a:cubicBezTo>
                    <a:cubicBezTo>
                      <a:pt x="3373" y="11235"/>
                      <a:pt x="5475" y="8902"/>
                      <a:pt x="6723" y="6142"/>
                    </a:cubicBezTo>
                    <a:cubicBezTo>
                      <a:pt x="8111" y="3094"/>
                      <a:pt x="7954" y="671"/>
                      <a:pt x="6626" y="84"/>
                    </a:cubicBezTo>
                    <a:cubicBezTo>
                      <a:pt x="6502" y="27"/>
                      <a:pt x="6368" y="0"/>
                      <a:pt x="62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675;p38">
                <a:extLst>
                  <a:ext uri="{FF2B5EF4-FFF2-40B4-BE49-F238E27FC236}">
                    <a16:creationId xmlns:a16="http://schemas.microsoft.com/office/drawing/2014/main" id="{B92E707F-C005-4CC7-8613-0AFEC8B7CD1B}"/>
                  </a:ext>
                </a:extLst>
              </p:cNvPr>
              <p:cNvSpPr/>
              <p:nvPr/>
            </p:nvSpPr>
            <p:spPr>
              <a:xfrm>
                <a:off x="5586600" y="4419325"/>
                <a:ext cx="125075" cy="173200"/>
              </a:xfrm>
              <a:custGeom>
                <a:avLst/>
                <a:gdLst/>
                <a:ahLst/>
                <a:cxnLst/>
                <a:rect l="l" t="t" r="r" b="b"/>
                <a:pathLst>
                  <a:path w="5003" h="6928" extrusionOk="0">
                    <a:moveTo>
                      <a:pt x="3841" y="1"/>
                    </a:moveTo>
                    <a:cubicBezTo>
                      <a:pt x="3000" y="1"/>
                      <a:pt x="1659" y="1558"/>
                      <a:pt x="880" y="3276"/>
                    </a:cubicBezTo>
                    <a:cubicBezTo>
                      <a:pt x="0" y="5152"/>
                      <a:pt x="176" y="6520"/>
                      <a:pt x="977" y="6872"/>
                    </a:cubicBezTo>
                    <a:cubicBezTo>
                      <a:pt x="1059" y="6909"/>
                      <a:pt x="1149" y="6927"/>
                      <a:pt x="1243" y="6927"/>
                    </a:cubicBezTo>
                    <a:cubicBezTo>
                      <a:pt x="2093" y="6927"/>
                      <a:pt x="3389" y="5492"/>
                      <a:pt x="4163" y="3804"/>
                    </a:cubicBezTo>
                    <a:cubicBezTo>
                      <a:pt x="5003" y="1908"/>
                      <a:pt x="4905" y="423"/>
                      <a:pt x="4084" y="52"/>
                    </a:cubicBezTo>
                    <a:cubicBezTo>
                      <a:pt x="4009" y="17"/>
                      <a:pt x="3928" y="1"/>
                      <a:pt x="3841" y="1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676;p38">
                <a:extLst>
                  <a:ext uri="{FF2B5EF4-FFF2-40B4-BE49-F238E27FC236}">
                    <a16:creationId xmlns:a16="http://schemas.microsoft.com/office/drawing/2014/main" id="{81898E4D-D278-431C-AA64-338444CFCB3A}"/>
                  </a:ext>
                </a:extLst>
              </p:cNvPr>
              <p:cNvSpPr/>
              <p:nvPr/>
            </p:nvSpPr>
            <p:spPr>
              <a:xfrm>
                <a:off x="4053525" y="4315375"/>
                <a:ext cx="272150" cy="13135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5254" extrusionOk="0">
                    <a:moveTo>
                      <a:pt x="8250" y="1"/>
                    </a:moveTo>
                    <a:cubicBezTo>
                      <a:pt x="8107" y="1"/>
                      <a:pt x="7962" y="10"/>
                      <a:pt x="7817" y="28"/>
                    </a:cubicBezTo>
                    <a:lnTo>
                      <a:pt x="1954" y="751"/>
                    </a:lnTo>
                    <a:cubicBezTo>
                      <a:pt x="723" y="907"/>
                      <a:pt x="0" y="2432"/>
                      <a:pt x="274" y="3546"/>
                    </a:cubicBezTo>
                    <a:cubicBezTo>
                      <a:pt x="567" y="4720"/>
                      <a:pt x="1548" y="5254"/>
                      <a:pt x="2636" y="5254"/>
                    </a:cubicBezTo>
                    <a:cubicBezTo>
                      <a:pt x="2779" y="5254"/>
                      <a:pt x="2923" y="5244"/>
                      <a:pt x="3068" y="5226"/>
                    </a:cubicBezTo>
                    <a:lnTo>
                      <a:pt x="8931" y="4503"/>
                    </a:lnTo>
                    <a:cubicBezTo>
                      <a:pt x="10162" y="4366"/>
                      <a:pt x="10885" y="2822"/>
                      <a:pt x="10612" y="1709"/>
                    </a:cubicBezTo>
                    <a:cubicBezTo>
                      <a:pt x="10318" y="534"/>
                      <a:pt x="9337" y="1"/>
                      <a:pt x="82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677;p38">
                <a:extLst>
                  <a:ext uri="{FF2B5EF4-FFF2-40B4-BE49-F238E27FC236}">
                    <a16:creationId xmlns:a16="http://schemas.microsoft.com/office/drawing/2014/main" id="{97CC0A29-E1CD-44F8-8E09-F85A9609936A}"/>
                  </a:ext>
                </a:extLst>
              </p:cNvPr>
              <p:cNvSpPr/>
              <p:nvPr/>
            </p:nvSpPr>
            <p:spPr>
              <a:xfrm>
                <a:off x="3957275" y="4248750"/>
                <a:ext cx="155375" cy="298900"/>
              </a:xfrm>
              <a:custGeom>
                <a:avLst/>
                <a:gdLst/>
                <a:ahLst/>
                <a:cxnLst/>
                <a:rect l="l" t="t" r="r" b="b"/>
                <a:pathLst>
                  <a:path w="6215" h="11956" extrusionOk="0">
                    <a:moveTo>
                      <a:pt x="2096" y="1"/>
                    </a:moveTo>
                    <a:cubicBezTo>
                      <a:pt x="1990" y="1"/>
                      <a:pt x="1884" y="12"/>
                      <a:pt x="1779" y="35"/>
                    </a:cubicBezTo>
                    <a:cubicBezTo>
                      <a:pt x="372" y="348"/>
                      <a:pt x="0" y="4061"/>
                      <a:pt x="723" y="7344"/>
                    </a:cubicBezTo>
                    <a:cubicBezTo>
                      <a:pt x="1405" y="10358"/>
                      <a:pt x="2746" y="11955"/>
                      <a:pt x="4049" y="11955"/>
                    </a:cubicBezTo>
                    <a:cubicBezTo>
                      <a:pt x="4166" y="11955"/>
                      <a:pt x="4282" y="11942"/>
                      <a:pt x="4397" y="11917"/>
                    </a:cubicBezTo>
                    <a:cubicBezTo>
                      <a:pt x="5804" y="11624"/>
                      <a:pt x="6215" y="8106"/>
                      <a:pt x="5511" y="4843"/>
                    </a:cubicBezTo>
                    <a:cubicBezTo>
                      <a:pt x="4841" y="1801"/>
                      <a:pt x="3434" y="1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678;p38">
                <a:extLst>
                  <a:ext uri="{FF2B5EF4-FFF2-40B4-BE49-F238E27FC236}">
                    <a16:creationId xmlns:a16="http://schemas.microsoft.com/office/drawing/2014/main" id="{776144E2-84B3-4832-AA87-A2CFD059581B}"/>
                  </a:ext>
                </a:extLst>
              </p:cNvPr>
              <p:cNvSpPr/>
              <p:nvPr/>
            </p:nvSpPr>
            <p:spPr>
              <a:xfrm>
                <a:off x="3994900" y="4321025"/>
                <a:ext cx="8015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3206" h="6192" extrusionOk="0">
                    <a:moveTo>
                      <a:pt x="1077" y="0"/>
                    </a:moveTo>
                    <a:cubicBezTo>
                      <a:pt x="1024" y="0"/>
                      <a:pt x="971" y="6"/>
                      <a:pt x="919" y="17"/>
                    </a:cubicBezTo>
                    <a:cubicBezTo>
                      <a:pt x="176" y="173"/>
                      <a:pt x="0" y="2088"/>
                      <a:pt x="371" y="3789"/>
                    </a:cubicBezTo>
                    <a:cubicBezTo>
                      <a:pt x="713" y="5355"/>
                      <a:pt x="1404" y="6191"/>
                      <a:pt x="2091" y="6191"/>
                    </a:cubicBezTo>
                    <a:cubicBezTo>
                      <a:pt x="2150" y="6191"/>
                      <a:pt x="2208" y="6185"/>
                      <a:pt x="2267" y="6173"/>
                    </a:cubicBezTo>
                    <a:cubicBezTo>
                      <a:pt x="2990" y="6016"/>
                      <a:pt x="3205" y="4199"/>
                      <a:pt x="2834" y="2499"/>
                    </a:cubicBezTo>
                    <a:cubicBezTo>
                      <a:pt x="2489" y="921"/>
                      <a:pt x="1758" y="0"/>
                      <a:pt x="1077" y="0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679;p38">
                <a:extLst>
                  <a:ext uri="{FF2B5EF4-FFF2-40B4-BE49-F238E27FC236}">
                    <a16:creationId xmlns:a16="http://schemas.microsoft.com/office/drawing/2014/main" id="{3C9F5D97-1AD4-466D-84D4-181F62AFA6F1}"/>
                  </a:ext>
                </a:extLst>
              </p:cNvPr>
              <p:cNvSpPr/>
              <p:nvPr/>
            </p:nvSpPr>
            <p:spPr>
              <a:xfrm>
                <a:off x="4787325" y="4820750"/>
                <a:ext cx="138275" cy="265275"/>
              </a:xfrm>
              <a:custGeom>
                <a:avLst/>
                <a:gdLst/>
                <a:ahLst/>
                <a:cxnLst/>
                <a:rect l="l" t="t" r="r" b="b"/>
                <a:pathLst>
                  <a:path w="5531" h="10611" extrusionOk="0">
                    <a:moveTo>
                      <a:pt x="2326" y="1"/>
                    </a:moveTo>
                    <a:cubicBezTo>
                      <a:pt x="2158" y="1"/>
                      <a:pt x="1993" y="20"/>
                      <a:pt x="1837" y="59"/>
                    </a:cubicBezTo>
                    <a:cubicBezTo>
                      <a:pt x="489" y="391"/>
                      <a:pt x="0" y="1602"/>
                      <a:pt x="137" y="2853"/>
                    </a:cubicBezTo>
                    <a:lnTo>
                      <a:pt x="880" y="8872"/>
                    </a:lnTo>
                    <a:cubicBezTo>
                      <a:pt x="1014" y="9928"/>
                      <a:pt x="2154" y="10610"/>
                      <a:pt x="3179" y="10610"/>
                    </a:cubicBezTo>
                    <a:cubicBezTo>
                      <a:pt x="3349" y="10610"/>
                      <a:pt x="3516" y="10592"/>
                      <a:pt x="3674" y="10553"/>
                    </a:cubicBezTo>
                    <a:cubicBezTo>
                      <a:pt x="5003" y="10220"/>
                      <a:pt x="5531" y="8989"/>
                      <a:pt x="5355" y="7758"/>
                    </a:cubicBezTo>
                    <a:lnTo>
                      <a:pt x="4632" y="1739"/>
                    </a:lnTo>
                    <a:cubicBezTo>
                      <a:pt x="4498" y="683"/>
                      <a:pt x="3343" y="1"/>
                      <a:pt x="23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680;p38">
                <a:extLst>
                  <a:ext uri="{FF2B5EF4-FFF2-40B4-BE49-F238E27FC236}">
                    <a16:creationId xmlns:a16="http://schemas.microsoft.com/office/drawing/2014/main" id="{C5040609-E309-4C38-81C8-D41596A2B2B8}"/>
                  </a:ext>
                </a:extLst>
              </p:cNvPr>
              <p:cNvSpPr/>
              <p:nvPr/>
            </p:nvSpPr>
            <p:spPr>
              <a:xfrm>
                <a:off x="4720875" y="4984975"/>
                <a:ext cx="312700" cy="143775"/>
              </a:xfrm>
              <a:custGeom>
                <a:avLst/>
                <a:gdLst/>
                <a:ahLst/>
                <a:cxnLst/>
                <a:rect l="l" t="t" r="r" b="b"/>
                <a:pathLst>
                  <a:path w="12508" h="5751" extrusionOk="0">
                    <a:moveTo>
                      <a:pt x="8792" y="0"/>
                    </a:moveTo>
                    <a:cubicBezTo>
                      <a:pt x="7549" y="0"/>
                      <a:pt x="6115" y="200"/>
                      <a:pt x="4769" y="583"/>
                    </a:cubicBezTo>
                    <a:cubicBezTo>
                      <a:pt x="1525" y="1482"/>
                      <a:pt x="1" y="3104"/>
                      <a:pt x="411" y="4511"/>
                    </a:cubicBezTo>
                    <a:cubicBezTo>
                      <a:pt x="645" y="5341"/>
                      <a:pt x="1988" y="5751"/>
                      <a:pt x="3724" y="5751"/>
                    </a:cubicBezTo>
                    <a:cubicBezTo>
                      <a:pt x="4892" y="5751"/>
                      <a:pt x="6239" y="5565"/>
                      <a:pt x="7544" y="5195"/>
                    </a:cubicBezTo>
                    <a:cubicBezTo>
                      <a:pt x="10788" y="4277"/>
                      <a:pt x="12508" y="2596"/>
                      <a:pt x="12117" y="1209"/>
                    </a:cubicBezTo>
                    <a:cubicBezTo>
                      <a:pt x="11889" y="389"/>
                      <a:pt x="10527" y="0"/>
                      <a:pt x="87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681;p38">
                <a:extLst>
                  <a:ext uri="{FF2B5EF4-FFF2-40B4-BE49-F238E27FC236}">
                    <a16:creationId xmlns:a16="http://schemas.microsoft.com/office/drawing/2014/main" id="{3752B1D7-5983-4E21-8860-AF4F5D047546}"/>
                  </a:ext>
                </a:extLst>
              </p:cNvPr>
              <p:cNvSpPr/>
              <p:nvPr/>
            </p:nvSpPr>
            <p:spPr>
              <a:xfrm>
                <a:off x="4796600" y="5019550"/>
                <a:ext cx="161250" cy="74150"/>
              </a:xfrm>
              <a:custGeom>
                <a:avLst/>
                <a:gdLst/>
                <a:ahLst/>
                <a:cxnLst/>
                <a:rect l="l" t="t" r="r" b="b"/>
                <a:pathLst>
                  <a:path w="6450" h="2966" extrusionOk="0">
                    <a:moveTo>
                      <a:pt x="4521" y="1"/>
                    </a:moveTo>
                    <a:cubicBezTo>
                      <a:pt x="3883" y="1"/>
                      <a:pt x="3150" y="101"/>
                      <a:pt x="2463" y="295"/>
                    </a:cubicBezTo>
                    <a:cubicBezTo>
                      <a:pt x="782" y="764"/>
                      <a:pt x="1" y="1604"/>
                      <a:pt x="196" y="2327"/>
                    </a:cubicBezTo>
                    <a:cubicBezTo>
                      <a:pt x="324" y="2757"/>
                      <a:pt x="1018" y="2966"/>
                      <a:pt x="1910" y="2966"/>
                    </a:cubicBezTo>
                    <a:cubicBezTo>
                      <a:pt x="2517" y="2966"/>
                      <a:pt x="3216" y="2869"/>
                      <a:pt x="3890" y="2679"/>
                    </a:cubicBezTo>
                    <a:cubicBezTo>
                      <a:pt x="5570" y="2210"/>
                      <a:pt x="6450" y="1350"/>
                      <a:pt x="6254" y="627"/>
                    </a:cubicBezTo>
                    <a:cubicBezTo>
                      <a:pt x="6139" y="203"/>
                      <a:pt x="5426" y="1"/>
                      <a:pt x="4521" y="1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682;p38">
                <a:extLst>
                  <a:ext uri="{FF2B5EF4-FFF2-40B4-BE49-F238E27FC236}">
                    <a16:creationId xmlns:a16="http://schemas.microsoft.com/office/drawing/2014/main" id="{35F12028-B852-4ADE-8D3D-C70B023B1CA3}"/>
                  </a:ext>
                </a:extLst>
              </p:cNvPr>
              <p:cNvSpPr/>
              <p:nvPr/>
            </p:nvSpPr>
            <p:spPr>
              <a:xfrm>
                <a:off x="4368625" y="3464450"/>
                <a:ext cx="203725" cy="250050"/>
              </a:xfrm>
              <a:custGeom>
                <a:avLst/>
                <a:gdLst/>
                <a:ahLst/>
                <a:cxnLst/>
                <a:rect l="l" t="t" r="r" b="b"/>
                <a:pathLst>
                  <a:path w="8149" h="10002" extrusionOk="0">
                    <a:moveTo>
                      <a:pt x="2675" y="0"/>
                    </a:moveTo>
                    <a:cubicBezTo>
                      <a:pt x="2043" y="0"/>
                      <a:pt x="1400" y="236"/>
                      <a:pt x="978" y="648"/>
                    </a:cubicBezTo>
                    <a:cubicBezTo>
                      <a:pt x="1" y="1586"/>
                      <a:pt x="138" y="2934"/>
                      <a:pt x="919" y="3911"/>
                    </a:cubicBezTo>
                    <a:cubicBezTo>
                      <a:pt x="1955" y="5221"/>
                      <a:pt x="2737" y="6726"/>
                      <a:pt x="3186" y="8348"/>
                    </a:cubicBezTo>
                    <a:cubicBezTo>
                      <a:pt x="3520" y="9499"/>
                      <a:pt x="4456" y="10002"/>
                      <a:pt x="5396" y="10002"/>
                    </a:cubicBezTo>
                    <a:cubicBezTo>
                      <a:pt x="6769" y="10002"/>
                      <a:pt x="8149" y="8928"/>
                      <a:pt x="7661" y="7234"/>
                    </a:cubicBezTo>
                    <a:cubicBezTo>
                      <a:pt x="6958" y="4850"/>
                      <a:pt x="5785" y="2622"/>
                      <a:pt x="4241" y="687"/>
                    </a:cubicBezTo>
                    <a:cubicBezTo>
                      <a:pt x="3861" y="212"/>
                      <a:pt x="3273" y="0"/>
                      <a:pt x="26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683;p38">
                <a:extLst>
                  <a:ext uri="{FF2B5EF4-FFF2-40B4-BE49-F238E27FC236}">
                    <a16:creationId xmlns:a16="http://schemas.microsoft.com/office/drawing/2014/main" id="{A1936016-09BE-4689-B02D-CE8F360FB34E}"/>
                  </a:ext>
                </a:extLst>
              </p:cNvPr>
              <p:cNvSpPr/>
              <p:nvPr/>
            </p:nvSpPr>
            <p:spPr>
              <a:xfrm>
                <a:off x="4270425" y="3387675"/>
                <a:ext cx="278500" cy="217250"/>
              </a:xfrm>
              <a:custGeom>
                <a:avLst/>
                <a:gdLst/>
                <a:ahLst/>
                <a:cxnLst/>
                <a:rect l="l" t="t" r="r" b="b"/>
                <a:pathLst>
                  <a:path w="11140" h="8690" extrusionOk="0">
                    <a:moveTo>
                      <a:pt x="9161" y="1"/>
                    </a:moveTo>
                    <a:cubicBezTo>
                      <a:pt x="7686" y="1"/>
                      <a:pt x="5219" y="1227"/>
                      <a:pt x="3264" y="2898"/>
                    </a:cubicBezTo>
                    <a:cubicBezTo>
                      <a:pt x="704" y="5067"/>
                      <a:pt x="1" y="7178"/>
                      <a:pt x="939" y="8292"/>
                    </a:cubicBezTo>
                    <a:cubicBezTo>
                      <a:pt x="1177" y="8564"/>
                      <a:pt x="1560" y="8689"/>
                      <a:pt x="2040" y="8689"/>
                    </a:cubicBezTo>
                    <a:cubicBezTo>
                      <a:pt x="3486" y="8689"/>
                      <a:pt x="5812" y="7556"/>
                      <a:pt x="7720" y="5927"/>
                    </a:cubicBezTo>
                    <a:cubicBezTo>
                      <a:pt x="10280" y="3739"/>
                      <a:pt x="11140" y="1472"/>
                      <a:pt x="10202" y="377"/>
                    </a:cubicBezTo>
                    <a:cubicBezTo>
                      <a:pt x="9980" y="118"/>
                      <a:pt x="9618" y="1"/>
                      <a:pt x="91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684;p38">
                <a:extLst>
                  <a:ext uri="{FF2B5EF4-FFF2-40B4-BE49-F238E27FC236}">
                    <a16:creationId xmlns:a16="http://schemas.microsoft.com/office/drawing/2014/main" id="{3BD8ECBF-BC43-4987-9461-F86569122C1D}"/>
                  </a:ext>
                </a:extLst>
              </p:cNvPr>
              <p:cNvSpPr/>
              <p:nvPr/>
            </p:nvSpPr>
            <p:spPr>
              <a:xfrm>
                <a:off x="4335400" y="3437975"/>
                <a:ext cx="149050" cy="116350"/>
              </a:xfrm>
              <a:custGeom>
                <a:avLst/>
                <a:gdLst/>
                <a:ahLst/>
                <a:cxnLst/>
                <a:rect l="l" t="t" r="r" b="b"/>
                <a:pathLst>
                  <a:path w="5962" h="4654" extrusionOk="0">
                    <a:moveTo>
                      <a:pt x="4892" y="0"/>
                    </a:moveTo>
                    <a:cubicBezTo>
                      <a:pt x="4101" y="0"/>
                      <a:pt x="2784" y="656"/>
                      <a:pt x="1740" y="1551"/>
                    </a:cubicBezTo>
                    <a:cubicBezTo>
                      <a:pt x="372" y="2723"/>
                      <a:pt x="1" y="3857"/>
                      <a:pt x="509" y="4443"/>
                    </a:cubicBezTo>
                    <a:cubicBezTo>
                      <a:pt x="630" y="4588"/>
                      <a:pt x="828" y="4654"/>
                      <a:pt x="1079" y="4654"/>
                    </a:cubicBezTo>
                    <a:cubicBezTo>
                      <a:pt x="1843" y="4654"/>
                      <a:pt x="3095" y="4041"/>
                      <a:pt x="4124" y="3173"/>
                    </a:cubicBezTo>
                    <a:cubicBezTo>
                      <a:pt x="5492" y="2000"/>
                      <a:pt x="5961" y="788"/>
                      <a:pt x="5453" y="202"/>
                    </a:cubicBezTo>
                    <a:cubicBezTo>
                      <a:pt x="5333" y="63"/>
                      <a:pt x="5138" y="0"/>
                      <a:pt x="48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" name="Google Shape;650;p38">
              <a:extLst>
                <a:ext uri="{FF2B5EF4-FFF2-40B4-BE49-F238E27FC236}">
                  <a16:creationId xmlns:a16="http://schemas.microsoft.com/office/drawing/2014/main" id="{47D44508-DAA3-4C96-BB53-1E050D9C6A74}"/>
                </a:ext>
              </a:extLst>
            </p:cNvPr>
            <p:cNvGrpSpPr/>
            <p:nvPr/>
          </p:nvGrpSpPr>
          <p:grpSpPr>
            <a:xfrm>
              <a:off x="1107832" y="2291313"/>
              <a:ext cx="253168" cy="248652"/>
              <a:chOff x="3861525" y="3083075"/>
              <a:chExt cx="2007475" cy="2045675"/>
            </a:xfrm>
          </p:grpSpPr>
          <p:sp>
            <p:nvSpPr>
              <p:cNvPr id="130" name="Google Shape;651;p38">
                <a:extLst>
                  <a:ext uri="{FF2B5EF4-FFF2-40B4-BE49-F238E27FC236}">
                    <a16:creationId xmlns:a16="http://schemas.microsoft.com/office/drawing/2014/main" id="{B7942342-0E8A-4EFD-A75A-B941A76FA380}"/>
                  </a:ext>
                </a:extLst>
              </p:cNvPr>
              <p:cNvSpPr/>
              <p:nvPr/>
            </p:nvSpPr>
            <p:spPr>
              <a:xfrm>
                <a:off x="4122400" y="3471250"/>
                <a:ext cx="1460300" cy="1460325"/>
              </a:xfrm>
              <a:custGeom>
                <a:avLst/>
                <a:gdLst/>
                <a:ahLst/>
                <a:cxnLst/>
                <a:rect l="l" t="t" r="r" b="b"/>
                <a:pathLst>
                  <a:path w="58412" h="58413" extrusionOk="0">
                    <a:moveTo>
                      <a:pt x="29722" y="0"/>
                    </a:moveTo>
                    <a:cubicBezTo>
                      <a:pt x="26130" y="0"/>
                      <a:pt x="22535" y="779"/>
                      <a:pt x="19191" y="2447"/>
                    </a:cubicBezTo>
                    <a:cubicBezTo>
                      <a:pt x="14012" y="5047"/>
                      <a:pt x="9635" y="8974"/>
                      <a:pt x="6508" y="13840"/>
                    </a:cubicBezTo>
                    <a:cubicBezTo>
                      <a:pt x="4769" y="16518"/>
                      <a:pt x="3460" y="19449"/>
                      <a:pt x="2658" y="22537"/>
                    </a:cubicBezTo>
                    <a:cubicBezTo>
                      <a:pt x="1" y="32972"/>
                      <a:pt x="3362" y="43271"/>
                      <a:pt x="10651" y="50951"/>
                    </a:cubicBezTo>
                    <a:cubicBezTo>
                      <a:pt x="15614" y="56189"/>
                      <a:pt x="21310" y="58412"/>
                      <a:pt x="26967" y="58412"/>
                    </a:cubicBezTo>
                    <a:cubicBezTo>
                      <a:pt x="30553" y="58412"/>
                      <a:pt x="34123" y="57519"/>
                      <a:pt x="37482" y="55934"/>
                    </a:cubicBezTo>
                    <a:cubicBezTo>
                      <a:pt x="41918" y="53843"/>
                      <a:pt x="45983" y="50541"/>
                      <a:pt x="49227" y="46515"/>
                    </a:cubicBezTo>
                    <a:cubicBezTo>
                      <a:pt x="51670" y="43486"/>
                      <a:pt x="53604" y="40086"/>
                      <a:pt x="54953" y="36431"/>
                    </a:cubicBezTo>
                    <a:cubicBezTo>
                      <a:pt x="55344" y="35356"/>
                      <a:pt x="55656" y="34262"/>
                      <a:pt x="55930" y="33168"/>
                    </a:cubicBezTo>
                    <a:cubicBezTo>
                      <a:pt x="58412" y="22595"/>
                      <a:pt x="54503" y="11925"/>
                      <a:pt x="45807" y="5457"/>
                    </a:cubicBezTo>
                    <a:cubicBezTo>
                      <a:pt x="41130" y="1967"/>
                      <a:pt x="35429" y="0"/>
                      <a:pt x="297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652;p38">
                <a:extLst>
                  <a:ext uri="{FF2B5EF4-FFF2-40B4-BE49-F238E27FC236}">
                    <a16:creationId xmlns:a16="http://schemas.microsoft.com/office/drawing/2014/main" id="{9D1F2C0B-CB53-41F7-90F9-12BB3D87E26D}"/>
                  </a:ext>
                </a:extLst>
              </p:cNvPr>
              <p:cNvSpPr/>
              <p:nvPr/>
            </p:nvSpPr>
            <p:spPr>
              <a:xfrm>
                <a:off x="4266525" y="3620975"/>
                <a:ext cx="1178900" cy="1177375"/>
              </a:xfrm>
              <a:custGeom>
                <a:avLst/>
                <a:gdLst/>
                <a:ahLst/>
                <a:cxnLst/>
                <a:rect l="l" t="t" r="r" b="b"/>
                <a:pathLst>
                  <a:path w="47156" h="47095" extrusionOk="0">
                    <a:moveTo>
                      <a:pt x="23972" y="0"/>
                    </a:moveTo>
                    <a:cubicBezTo>
                      <a:pt x="21077" y="0"/>
                      <a:pt x="18178" y="627"/>
                      <a:pt x="15478" y="1969"/>
                    </a:cubicBezTo>
                    <a:cubicBezTo>
                      <a:pt x="9088" y="5155"/>
                      <a:pt x="3948" y="11213"/>
                      <a:pt x="2150" y="18170"/>
                    </a:cubicBezTo>
                    <a:cubicBezTo>
                      <a:pt x="1" y="26573"/>
                      <a:pt x="2736" y="34898"/>
                      <a:pt x="8599" y="41073"/>
                    </a:cubicBezTo>
                    <a:cubicBezTo>
                      <a:pt x="12604" y="45305"/>
                      <a:pt x="17194" y="47094"/>
                      <a:pt x="21751" y="47094"/>
                    </a:cubicBezTo>
                    <a:cubicBezTo>
                      <a:pt x="24644" y="47094"/>
                      <a:pt x="27523" y="46373"/>
                      <a:pt x="30232" y="45099"/>
                    </a:cubicBezTo>
                    <a:cubicBezTo>
                      <a:pt x="36486" y="42148"/>
                      <a:pt x="41840" y="36246"/>
                      <a:pt x="44322" y="29367"/>
                    </a:cubicBezTo>
                    <a:cubicBezTo>
                      <a:pt x="44635" y="28507"/>
                      <a:pt x="44908" y="27628"/>
                      <a:pt x="45123" y="26729"/>
                    </a:cubicBezTo>
                    <a:cubicBezTo>
                      <a:pt x="47155" y="18326"/>
                      <a:pt x="43931" y="9513"/>
                      <a:pt x="36955" y="4393"/>
                    </a:cubicBezTo>
                    <a:cubicBezTo>
                      <a:pt x="33175" y="1585"/>
                      <a:pt x="28578" y="0"/>
                      <a:pt x="23972" y="0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653;p38">
                <a:extLst>
                  <a:ext uri="{FF2B5EF4-FFF2-40B4-BE49-F238E27FC236}">
                    <a16:creationId xmlns:a16="http://schemas.microsoft.com/office/drawing/2014/main" id="{2A06F7C5-9D67-4367-A668-645F8650A2D0}"/>
                  </a:ext>
                </a:extLst>
              </p:cNvPr>
              <p:cNvSpPr/>
              <p:nvPr/>
            </p:nvSpPr>
            <p:spPr>
              <a:xfrm>
                <a:off x="4842050" y="3627475"/>
                <a:ext cx="435800" cy="435650"/>
              </a:xfrm>
              <a:custGeom>
                <a:avLst/>
                <a:gdLst/>
                <a:ahLst/>
                <a:cxnLst/>
                <a:rect l="l" t="t" r="r" b="b"/>
                <a:pathLst>
                  <a:path w="17432" h="17426" extrusionOk="0">
                    <a:moveTo>
                      <a:pt x="8862" y="1"/>
                    </a:moveTo>
                    <a:cubicBezTo>
                      <a:pt x="7792" y="1"/>
                      <a:pt x="6723" y="234"/>
                      <a:pt x="5726" y="732"/>
                    </a:cubicBezTo>
                    <a:cubicBezTo>
                      <a:pt x="3303" y="1944"/>
                      <a:pt x="1505" y="4113"/>
                      <a:pt x="801" y="6732"/>
                    </a:cubicBezTo>
                    <a:cubicBezTo>
                      <a:pt x="0" y="9839"/>
                      <a:pt x="1016" y="12907"/>
                      <a:pt x="3185" y="15193"/>
                    </a:cubicBezTo>
                    <a:cubicBezTo>
                      <a:pt x="4655" y="16759"/>
                      <a:pt x="6352" y="17426"/>
                      <a:pt x="8038" y="17426"/>
                    </a:cubicBezTo>
                    <a:cubicBezTo>
                      <a:pt x="9109" y="17426"/>
                      <a:pt x="10176" y="17157"/>
                      <a:pt x="11178" y="16679"/>
                    </a:cubicBezTo>
                    <a:cubicBezTo>
                      <a:pt x="13601" y="15486"/>
                      <a:pt x="15458" y="13395"/>
                      <a:pt x="16376" y="10855"/>
                    </a:cubicBezTo>
                    <a:cubicBezTo>
                      <a:pt x="16494" y="10542"/>
                      <a:pt x="16591" y="10210"/>
                      <a:pt x="16669" y="9878"/>
                    </a:cubicBezTo>
                    <a:cubicBezTo>
                      <a:pt x="17432" y="6771"/>
                      <a:pt x="16239" y="3527"/>
                      <a:pt x="13660" y="1631"/>
                    </a:cubicBezTo>
                    <a:cubicBezTo>
                      <a:pt x="12257" y="588"/>
                      <a:pt x="10560" y="1"/>
                      <a:pt x="88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654;p38">
                <a:extLst>
                  <a:ext uri="{FF2B5EF4-FFF2-40B4-BE49-F238E27FC236}">
                    <a16:creationId xmlns:a16="http://schemas.microsoft.com/office/drawing/2014/main" id="{5639C687-6C7F-4A3A-B902-194F158BD11F}"/>
                  </a:ext>
                </a:extLst>
              </p:cNvPr>
              <p:cNvSpPr/>
              <p:nvPr/>
            </p:nvSpPr>
            <p:spPr>
              <a:xfrm>
                <a:off x="5132250" y="4053300"/>
                <a:ext cx="186150" cy="186800"/>
              </a:xfrm>
              <a:custGeom>
                <a:avLst/>
                <a:gdLst/>
                <a:ahLst/>
                <a:cxnLst/>
                <a:rect l="l" t="t" r="r" b="b"/>
                <a:pathLst>
                  <a:path w="7446" h="7472" extrusionOk="0">
                    <a:moveTo>
                      <a:pt x="3801" y="0"/>
                    </a:moveTo>
                    <a:cubicBezTo>
                      <a:pt x="3333" y="0"/>
                      <a:pt x="2863" y="102"/>
                      <a:pt x="2423" y="310"/>
                    </a:cubicBezTo>
                    <a:cubicBezTo>
                      <a:pt x="1388" y="838"/>
                      <a:pt x="625" y="1776"/>
                      <a:pt x="313" y="2890"/>
                    </a:cubicBezTo>
                    <a:cubicBezTo>
                      <a:pt x="0" y="4199"/>
                      <a:pt x="391" y="5567"/>
                      <a:pt x="1348" y="6524"/>
                    </a:cubicBezTo>
                    <a:cubicBezTo>
                      <a:pt x="1887" y="7138"/>
                      <a:pt x="2667" y="7471"/>
                      <a:pt x="3461" y="7471"/>
                    </a:cubicBezTo>
                    <a:cubicBezTo>
                      <a:pt x="3906" y="7471"/>
                      <a:pt x="4355" y="7367"/>
                      <a:pt x="4768" y="7150"/>
                    </a:cubicBezTo>
                    <a:cubicBezTo>
                      <a:pt x="5804" y="6642"/>
                      <a:pt x="6586" y="5743"/>
                      <a:pt x="6996" y="4668"/>
                    </a:cubicBezTo>
                    <a:cubicBezTo>
                      <a:pt x="7035" y="4512"/>
                      <a:pt x="7074" y="4375"/>
                      <a:pt x="7113" y="4238"/>
                    </a:cubicBezTo>
                    <a:cubicBezTo>
                      <a:pt x="7446" y="2909"/>
                      <a:pt x="6937" y="1502"/>
                      <a:pt x="5824" y="701"/>
                    </a:cubicBezTo>
                    <a:cubicBezTo>
                      <a:pt x="5232" y="239"/>
                      <a:pt x="4519" y="0"/>
                      <a:pt x="38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655;p38">
                <a:extLst>
                  <a:ext uri="{FF2B5EF4-FFF2-40B4-BE49-F238E27FC236}">
                    <a16:creationId xmlns:a16="http://schemas.microsoft.com/office/drawing/2014/main" id="{24D8E901-7CE4-4980-94C4-F0C5504447D3}"/>
                  </a:ext>
                </a:extLst>
              </p:cNvPr>
              <p:cNvSpPr/>
              <p:nvPr/>
            </p:nvSpPr>
            <p:spPr>
              <a:xfrm>
                <a:off x="5402025" y="3881500"/>
                <a:ext cx="402475" cy="172300"/>
              </a:xfrm>
              <a:custGeom>
                <a:avLst/>
                <a:gdLst/>
                <a:ahLst/>
                <a:cxnLst/>
                <a:rect l="l" t="t" r="r" b="b"/>
                <a:pathLst>
                  <a:path w="16099" h="6892" extrusionOk="0">
                    <a:moveTo>
                      <a:pt x="13573" y="0"/>
                    </a:moveTo>
                    <a:cubicBezTo>
                      <a:pt x="13377" y="0"/>
                      <a:pt x="13181" y="34"/>
                      <a:pt x="12992" y="108"/>
                    </a:cubicBezTo>
                    <a:cubicBezTo>
                      <a:pt x="9826" y="1378"/>
                      <a:pt x="6484" y="2101"/>
                      <a:pt x="3084" y="2277"/>
                    </a:cubicBezTo>
                    <a:cubicBezTo>
                      <a:pt x="170" y="2393"/>
                      <a:pt x="0" y="6891"/>
                      <a:pt x="2856" y="6891"/>
                    </a:cubicBezTo>
                    <a:cubicBezTo>
                      <a:pt x="2893" y="6891"/>
                      <a:pt x="2929" y="6890"/>
                      <a:pt x="2967" y="6889"/>
                    </a:cubicBezTo>
                    <a:cubicBezTo>
                      <a:pt x="6777" y="6733"/>
                      <a:pt x="10529" y="5970"/>
                      <a:pt x="14106" y="4583"/>
                    </a:cubicBezTo>
                    <a:cubicBezTo>
                      <a:pt x="15259" y="4133"/>
                      <a:pt x="16099" y="3117"/>
                      <a:pt x="15786" y="1788"/>
                    </a:cubicBezTo>
                    <a:cubicBezTo>
                      <a:pt x="15574" y="874"/>
                      <a:pt x="14570" y="0"/>
                      <a:pt x="135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656;p38">
                <a:extLst>
                  <a:ext uri="{FF2B5EF4-FFF2-40B4-BE49-F238E27FC236}">
                    <a16:creationId xmlns:a16="http://schemas.microsoft.com/office/drawing/2014/main" id="{BC0022E8-2075-4EF4-8043-0F48A4AB19E6}"/>
                  </a:ext>
                </a:extLst>
              </p:cNvPr>
              <p:cNvSpPr/>
              <p:nvPr/>
            </p:nvSpPr>
            <p:spPr>
              <a:xfrm>
                <a:off x="5670625" y="3757350"/>
                <a:ext cx="198375" cy="350175"/>
              </a:xfrm>
              <a:custGeom>
                <a:avLst/>
                <a:gdLst/>
                <a:ahLst/>
                <a:cxnLst/>
                <a:rect l="l" t="t" r="r" b="b"/>
                <a:pathLst>
                  <a:path w="7935" h="14007" extrusionOk="0">
                    <a:moveTo>
                      <a:pt x="2200" y="1"/>
                    </a:moveTo>
                    <a:cubicBezTo>
                      <a:pt x="2009" y="1"/>
                      <a:pt x="1823" y="30"/>
                      <a:pt x="1642" y="91"/>
                    </a:cubicBezTo>
                    <a:cubicBezTo>
                      <a:pt x="0" y="638"/>
                      <a:pt x="39" y="5093"/>
                      <a:pt x="1290" y="8904"/>
                    </a:cubicBezTo>
                    <a:cubicBezTo>
                      <a:pt x="2406" y="12270"/>
                      <a:pt x="4096" y="14006"/>
                      <a:pt x="5604" y="14006"/>
                    </a:cubicBezTo>
                    <a:cubicBezTo>
                      <a:pt x="5811" y="14006"/>
                      <a:pt x="6016" y="13973"/>
                      <a:pt x="6215" y="13907"/>
                    </a:cubicBezTo>
                    <a:cubicBezTo>
                      <a:pt x="7856" y="13379"/>
                      <a:pt x="7934" y="9139"/>
                      <a:pt x="6664" y="5328"/>
                    </a:cubicBezTo>
                    <a:cubicBezTo>
                      <a:pt x="5534" y="1937"/>
                      <a:pt x="3738" y="1"/>
                      <a:pt x="22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657;p38">
                <a:extLst>
                  <a:ext uri="{FF2B5EF4-FFF2-40B4-BE49-F238E27FC236}">
                    <a16:creationId xmlns:a16="http://schemas.microsoft.com/office/drawing/2014/main" id="{AED11E7B-A9CE-4886-B0AF-A9BF14C4F877}"/>
                  </a:ext>
                </a:extLst>
              </p:cNvPr>
              <p:cNvSpPr/>
              <p:nvPr/>
            </p:nvSpPr>
            <p:spPr>
              <a:xfrm>
                <a:off x="5715075" y="3837075"/>
                <a:ext cx="108500" cy="1906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7624" extrusionOk="0">
                    <a:moveTo>
                      <a:pt x="1201" y="0"/>
                    </a:moveTo>
                    <a:cubicBezTo>
                      <a:pt x="1098" y="0"/>
                      <a:pt x="997" y="16"/>
                      <a:pt x="900" y="48"/>
                    </a:cubicBezTo>
                    <a:cubicBezTo>
                      <a:pt x="1" y="341"/>
                      <a:pt x="20" y="2784"/>
                      <a:pt x="724" y="4855"/>
                    </a:cubicBezTo>
                    <a:cubicBezTo>
                      <a:pt x="1326" y="6679"/>
                      <a:pt x="2246" y="7624"/>
                      <a:pt x="3071" y="7624"/>
                    </a:cubicBezTo>
                    <a:cubicBezTo>
                      <a:pt x="3183" y="7624"/>
                      <a:pt x="3293" y="7607"/>
                      <a:pt x="3401" y="7571"/>
                    </a:cubicBezTo>
                    <a:cubicBezTo>
                      <a:pt x="4300" y="7278"/>
                      <a:pt x="4339" y="4972"/>
                      <a:pt x="3636" y="2901"/>
                    </a:cubicBezTo>
                    <a:cubicBezTo>
                      <a:pt x="3026" y="1055"/>
                      <a:pt x="2044" y="0"/>
                      <a:pt x="1201" y="0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658;p38">
                <a:extLst>
                  <a:ext uri="{FF2B5EF4-FFF2-40B4-BE49-F238E27FC236}">
                    <a16:creationId xmlns:a16="http://schemas.microsoft.com/office/drawing/2014/main" id="{4D1BBEE6-84A7-479D-8801-063BE70E725E}"/>
                  </a:ext>
                </a:extLst>
              </p:cNvPr>
              <p:cNvSpPr/>
              <p:nvPr/>
            </p:nvSpPr>
            <p:spPr>
              <a:xfrm>
                <a:off x="3931250" y="3756675"/>
                <a:ext cx="416400" cy="287850"/>
              </a:xfrm>
              <a:custGeom>
                <a:avLst/>
                <a:gdLst/>
                <a:ahLst/>
                <a:cxnLst/>
                <a:rect l="l" t="t" r="r" b="b"/>
                <a:pathLst>
                  <a:path w="16656" h="11514" extrusionOk="0">
                    <a:moveTo>
                      <a:pt x="2804" y="0"/>
                    </a:moveTo>
                    <a:cubicBezTo>
                      <a:pt x="723" y="0"/>
                      <a:pt x="1" y="3592"/>
                      <a:pt x="2370" y="4612"/>
                    </a:cubicBezTo>
                    <a:cubicBezTo>
                      <a:pt x="5829" y="6117"/>
                      <a:pt x="8975" y="8227"/>
                      <a:pt x="11692" y="10846"/>
                    </a:cubicBezTo>
                    <a:cubicBezTo>
                      <a:pt x="12175" y="11316"/>
                      <a:pt x="12721" y="11514"/>
                      <a:pt x="13249" y="11514"/>
                    </a:cubicBezTo>
                    <a:cubicBezTo>
                      <a:pt x="15048" y="11514"/>
                      <a:pt x="16656" y="9227"/>
                      <a:pt x="14994" y="7641"/>
                    </a:cubicBezTo>
                    <a:cubicBezTo>
                      <a:pt x="11711" y="4495"/>
                      <a:pt x="7862" y="1974"/>
                      <a:pt x="3680" y="196"/>
                    </a:cubicBezTo>
                    <a:cubicBezTo>
                      <a:pt x="3367" y="61"/>
                      <a:pt x="3074" y="0"/>
                      <a:pt x="28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659;p38">
                <a:extLst>
                  <a:ext uri="{FF2B5EF4-FFF2-40B4-BE49-F238E27FC236}">
                    <a16:creationId xmlns:a16="http://schemas.microsoft.com/office/drawing/2014/main" id="{919023BB-2609-408D-862B-00BE71418B08}"/>
                  </a:ext>
                </a:extLst>
              </p:cNvPr>
              <p:cNvSpPr/>
              <p:nvPr/>
            </p:nvSpPr>
            <p:spPr>
              <a:xfrm>
                <a:off x="3861525" y="3626325"/>
                <a:ext cx="234525" cy="342050"/>
              </a:xfrm>
              <a:custGeom>
                <a:avLst/>
                <a:gdLst/>
                <a:ahLst/>
                <a:cxnLst/>
                <a:rect l="l" t="t" r="r" b="b"/>
                <a:pathLst>
                  <a:path w="9381" h="13682" extrusionOk="0">
                    <a:moveTo>
                      <a:pt x="7017" y="0"/>
                    </a:moveTo>
                    <a:cubicBezTo>
                      <a:pt x="5375" y="0"/>
                      <a:pt x="2851" y="3169"/>
                      <a:pt x="1485" y="6602"/>
                    </a:cubicBezTo>
                    <a:cubicBezTo>
                      <a:pt x="0" y="10334"/>
                      <a:pt x="430" y="12953"/>
                      <a:pt x="2033" y="13598"/>
                    </a:cubicBezTo>
                    <a:cubicBezTo>
                      <a:pt x="2173" y="13654"/>
                      <a:pt x="2322" y="13681"/>
                      <a:pt x="2478" y="13681"/>
                    </a:cubicBezTo>
                    <a:cubicBezTo>
                      <a:pt x="4107" y="13681"/>
                      <a:pt x="6522" y="10731"/>
                      <a:pt x="7895" y="7325"/>
                    </a:cubicBezTo>
                    <a:cubicBezTo>
                      <a:pt x="9380" y="3592"/>
                      <a:pt x="9029" y="720"/>
                      <a:pt x="7426" y="75"/>
                    </a:cubicBezTo>
                    <a:cubicBezTo>
                      <a:pt x="7298" y="24"/>
                      <a:pt x="7161" y="0"/>
                      <a:pt x="70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660;p38">
                <a:extLst>
                  <a:ext uri="{FF2B5EF4-FFF2-40B4-BE49-F238E27FC236}">
                    <a16:creationId xmlns:a16="http://schemas.microsoft.com/office/drawing/2014/main" id="{96CFB044-2292-404D-88FB-779883DCB1BF}"/>
                  </a:ext>
                </a:extLst>
              </p:cNvPr>
              <p:cNvSpPr/>
              <p:nvPr/>
            </p:nvSpPr>
            <p:spPr>
              <a:xfrm>
                <a:off x="3914275" y="3702850"/>
                <a:ext cx="129975" cy="188825"/>
              </a:xfrm>
              <a:custGeom>
                <a:avLst/>
                <a:gdLst/>
                <a:ahLst/>
                <a:cxnLst/>
                <a:rect l="l" t="t" r="r" b="b"/>
                <a:pathLst>
                  <a:path w="5199" h="7553" extrusionOk="0">
                    <a:moveTo>
                      <a:pt x="3892" y="0"/>
                    </a:moveTo>
                    <a:cubicBezTo>
                      <a:pt x="2976" y="0"/>
                      <a:pt x="1595" y="1753"/>
                      <a:pt x="841" y="3638"/>
                    </a:cubicBezTo>
                    <a:cubicBezTo>
                      <a:pt x="1" y="5710"/>
                      <a:pt x="255" y="7156"/>
                      <a:pt x="1134" y="7508"/>
                    </a:cubicBezTo>
                    <a:cubicBezTo>
                      <a:pt x="1210" y="7538"/>
                      <a:pt x="1291" y="7553"/>
                      <a:pt x="1376" y="7553"/>
                    </a:cubicBezTo>
                    <a:cubicBezTo>
                      <a:pt x="2272" y="7553"/>
                      <a:pt x="3609" y="5923"/>
                      <a:pt x="4359" y="4049"/>
                    </a:cubicBezTo>
                    <a:cubicBezTo>
                      <a:pt x="5199" y="1977"/>
                      <a:pt x="5003" y="394"/>
                      <a:pt x="4124" y="43"/>
                    </a:cubicBezTo>
                    <a:cubicBezTo>
                      <a:pt x="4051" y="14"/>
                      <a:pt x="3973" y="0"/>
                      <a:pt x="3892" y="0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661;p38">
                <a:extLst>
                  <a:ext uri="{FF2B5EF4-FFF2-40B4-BE49-F238E27FC236}">
                    <a16:creationId xmlns:a16="http://schemas.microsoft.com/office/drawing/2014/main" id="{7276B8DE-82A2-4705-8629-C0F2D11B0A32}"/>
                  </a:ext>
                </a:extLst>
              </p:cNvPr>
              <p:cNvSpPr/>
              <p:nvPr/>
            </p:nvSpPr>
            <p:spPr>
              <a:xfrm>
                <a:off x="4839875" y="3160625"/>
                <a:ext cx="153650" cy="416975"/>
              </a:xfrm>
              <a:custGeom>
                <a:avLst/>
                <a:gdLst/>
                <a:ahLst/>
                <a:cxnLst/>
                <a:rect l="l" t="t" r="r" b="b"/>
                <a:pathLst>
                  <a:path w="6146" h="16679" extrusionOk="0">
                    <a:moveTo>
                      <a:pt x="3790" y="0"/>
                    </a:moveTo>
                    <a:cubicBezTo>
                      <a:pt x="2660" y="0"/>
                      <a:pt x="1532" y="714"/>
                      <a:pt x="1494" y="2170"/>
                    </a:cubicBezTo>
                    <a:cubicBezTo>
                      <a:pt x="1416" y="6059"/>
                      <a:pt x="1006" y="9928"/>
                      <a:pt x="322" y="13739"/>
                    </a:cubicBezTo>
                    <a:cubicBezTo>
                      <a:pt x="1" y="15498"/>
                      <a:pt x="1509" y="16679"/>
                      <a:pt x="2863" y="16679"/>
                    </a:cubicBezTo>
                    <a:cubicBezTo>
                      <a:pt x="3735" y="16679"/>
                      <a:pt x="4543" y="16189"/>
                      <a:pt x="4758" y="15048"/>
                    </a:cubicBezTo>
                    <a:cubicBezTo>
                      <a:pt x="5539" y="10827"/>
                      <a:pt x="5989" y="6567"/>
                      <a:pt x="6106" y="2287"/>
                    </a:cubicBezTo>
                    <a:cubicBezTo>
                      <a:pt x="6146" y="773"/>
                      <a:pt x="4966" y="0"/>
                      <a:pt x="37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662;p38">
                <a:extLst>
                  <a:ext uri="{FF2B5EF4-FFF2-40B4-BE49-F238E27FC236}">
                    <a16:creationId xmlns:a16="http://schemas.microsoft.com/office/drawing/2014/main" id="{81629997-3038-493C-A5B6-2779576E4C2D}"/>
                  </a:ext>
                </a:extLst>
              </p:cNvPr>
              <p:cNvSpPr/>
              <p:nvPr/>
            </p:nvSpPr>
            <p:spPr>
              <a:xfrm>
                <a:off x="4753600" y="3083075"/>
                <a:ext cx="373775" cy="174750"/>
              </a:xfrm>
              <a:custGeom>
                <a:avLst/>
                <a:gdLst/>
                <a:ahLst/>
                <a:cxnLst/>
                <a:rect l="l" t="t" r="r" b="b"/>
                <a:pathLst>
                  <a:path w="14951" h="6990" extrusionOk="0">
                    <a:moveTo>
                      <a:pt x="4638" y="1"/>
                    </a:moveTo>
                    <a:cubicBezTo>
                      <a:pt x="2189" y="1"/>
                      <a:pt x="582" y="814"/>
                      <a:pt x="333" y="2087"/>
                    </a:cubicBezTo>
                    <a:cubicBezTo>
                      <a:pt x="1" y="3787"/>
                      <a:pt x="3909" y="5936"/>
                      <a:pt x="7857" y="6718"/>
                    </a:cubicBezTo>
                    <a:cubicBezTo>
                      <a:pt x="8811" y="6903"/>
                      <a:pt x="9681" y="6989"/>
                      <a:pt x="10456" y="6989"/>
                    </a:cubicBezTo>
                    <a:cubicBezTo>
                      <a:pt x="12872" y="6989"/>
                      <a:pt x="14367" y="6154"/>
                      <a:pt x="14618" y="4881"/>
                    </a:cubicBezTo>
                    <a:cubicBezTo>
                      <a:pt x="14951" y="3181"/>
                      <a:pt x="11296" y="1051"/>
                      <a:pt x="7368" y="289"/>
                    </a:cubicBezTo>
                    <a:cubicBezTo>
                      <a:pt x="6376" y="92"/>
                      <a:pt x="5460" y="1"/>
                      <a:pt x="46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663;p38">
                <a:extLst>
                  <a:ext uri="{FF2B5EF4-FFF2-40B4-BE49-F238E27FC236}">
                    <a16:creationId xmlns:a16="http://schemas.microsoft.com/office/drawing/2014/main" id="{38AA45FC-999E-44C4-9B84-367EECE45FF0}"/>
                  </a:ext>
                </a:extLst>
              </p:cNvPr>
              <p:cNvSpPr/>
              <p:nvPr/>
            </p:nvSpPr>
            <p:spPr>
              <a:xfrm>
                <a:off x="4849375" y="3127475"/>
                <a:ext cx="182725" cy="85325"/>
              </a:xfrm>
              <a:custGeom>
                <a:avLst/>
                <a:gdLst/>
                <a:ahLst/>
                <a:cxnLst/>
                <a:rect l="l" t="t" r="r" b="b"/>
                <a:pathLst>
                  <a:path w="7309" h="3413" extrusionOk="0">
                    <a:moveTo>
                      <a:pt x="2288" y="0"/>
                    </a:moveTo>
                    <a:cubicBezTo>
                      <a:pt x="1085" y="0"/>
                      <a:pt x="289" y="396"/>
                      <a:pt x="157" y="1014"/>
                    </a:cubicBezTo>
                    <a:cubicBezTo>
                      <a:pt x="0" y="1855"/>
                      <a:pt x="1896" y="2910"/>
                      <a:pt x="3830" y="3281"/>
                    </a:cubicBezTo>
                    <a:cubicBezTo>
                      <a:pt x="4299" y="3371"/>
                      <a:pt x="4725" y="3413"/>
                      <a:pt x="5104" y="3413"/>
                    </a:cubicBezTo>
                    <a:cubicBezTo>
                      <a:pt x="6290" y="3413"/>
                      <a:pt x="7015" y="3004"/>
                      <a:pt x="7133" y="2382"/>
                    </a:cubicBezTo>
                    <a:cubicBezTo>
                      <a:pt x="7309" y="1542"/>
                      <a:pt x="5531" y="506"/>
                      <a:pt x="3596" y="135"/>
                    </a:cubicBezTo>
                    <a:cubicBezTo>
                      <a:pt x="3122" y="43"/>
                      <a:pt x="2683" y="0"/>
                      <a:pt x="2288" y="0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664;p38">
                <a:extLst>
                  <a:ext uri="{FF2B5EF4-FFF2-40B4-BE49-F238E27FC236}">
                    <a16:creationId xmlns:a16="http://schemas.microsoft.com/office/drawing/2014/main" id="{D96CC6F8-CB57-4045-B11F-808A92CFC50E}"/>
                  </a:ext>
                </a:extLst>
              </p:cNvPr>
              <p:cNvSpPr/>
              <p:nvPr/>
            </p:nvSpPr>
            <p:spPr>
              <a:xfrm>
                <a:off x="5128900" y="4644475"/>
                <a:ext cx="331425" cy="369625"/>
              </a:xfrm>
              <a:custGeom>
                <a:avLst/>
                <a:gdLst/>
                <a:ahLst/>
                <a:cxnLst/>
                <a:rect l="l" t="t" r="r" b="b"/>
                <a:pathLst>
                  <a:path w="13257" h="14785" extrusionOk="0">
                    <a:moveTo>
                      <a:pt x="3123" y="1"/>
                    </a:moveTo>
                    <a:cubicBezTo>
                      <a:pt x="1602" y="1"/>
                      <a:pt x="0" y="1637"/>
                      <a:pt x="896" y="3455"/>
                    </a:cubicBezTo>
                    <a:cubicBezTo>
                      <a:pt x="2792" y="7364"/>
                      <a:pt x="5313" y="10959"/>
                      <a:pt x="8361" y="14086"/>
                    </a:cubicBezTo>
                    <a:cubicBezTo>
                      <a:pt x="8840" y="14578"/>
                      <a:pt x="9384" y="14785"/>
                      <a:pt x="9913" y="14785"/>
                    </a:cubicBezTo>
                    <a:cubicBezTo>
                      <a:pt x="11672" y="14785"/>
                      <a:pt x="13257" y="12500"/>
                      <a:pt x="11664" y="10862"/>
                    </a:cubicBezTo>
                    <a:cubicBezTo>
                      <a:pt x="8908" y="8028"/>
                      <a:pt x="6622" y="4765"/>
                      <a:pt x="4922" y="1188"/>
                    </a:cubicBezTo>
                    <a:cubicBezTo>
                      <a:pt x="4508" y="349"/>
                      <a:pt x="3824" y="1"/>
                      <a:pt x="3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665;p38">
                <a:extLst>
                  <a:ext uri="{FF2B5EF4-FFF2-40B4-BE49-F238E27FC236}">
                    <a16:creationId xmlns:a16="http://schemas.microsoft.com/office/drawing/2014/main" id="{9A5771E4-E186-407A-BAE3-2DEB41D49A6C}"/>
                  </a:ext>
                </a:extLst>
              </p:cNvPr>
              <p:cNvSpPr/>
              <p:nvPr/>
            </p:nvSpPr>
            <p:spPr>
              <a:xfrm>
                <a:off x="5231425" y="4840250"/>
                <a:ext cx="316600" cy="277675"/>
              </a:xfrm>
              <a:custGeom>
                <a:avLst/>
                <a:gdLst/>
                <a:ahLst/>
                <a:cxnLst/>
                <a:rect l="l" t="t" r="r" b="b"/>
                <a:pathLst>
                  <a:path w="12664" h="11107" extrusionOk="0">
                    <a:moveTo>
                      <a:pt x="10383" y="1"/>
                    </a:moveTo>
                    <a:cubicBezTo>
                      <a:pt x="8657" y="1"/>
                      <a:pt x="5688" y="1787"/>
                      <a:pt x="3420" y="4086"/>
                    </a:cubicBezTo>
                    <a:cubicBezTo>
                      <a:pt x="606" y="6939"/>
                      <a:pt x="0" y="9519"/>
                      <a:pt x="1231" y="10730"/>
                    </a:cubicBezTo>
                    <a:cubicBezTo>
                      <a:pt x="1493" y="10988"/>
                      <a:pt x="1870" y="11107"/>
                      <a:pt x="2329" y="11107"/>
                    </a:cubicBezTo>
                    <a:cubicBezTo>
                      <a:pt x="4030" y="11107"/>
                      <a:pt x="6852" y="9475"/>
                      <a:pt x="9068" y="7213"/>
                    </a:cubicBezTo>
                    <a:cubicBezTo>
                      <a:pt x="11862" y="4340"/>
                      <a:pt x="12663" y="1565"/>
                      <a:pt x="11413" y="353"/>
                    </a:cubicBezTo>
                    <a:cubicBezTo>
                      <a:pt x="11167" y="112"/>
                      <a:pt x="10814" y="1"/>
                      <a:pt x="103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666;p38">
                <a:extLst>
                  <a:ext uri="{FF2B5EF4-FFF2-40B4-BE49-F238E27FC236}">
                    <a16:creationId xmlns:a16="http://schemas.microsoft.com/office/drawing/2014/main" id="{F2D59168-B036-4EAF-91E8-D89F327DAF44}"/>
                  </a:ext>
                </a:extLst>
              </p:cNvPr>
              <p:cNvSpPr/>
              <p:nvPr/>
            </p:nvSpPr>
            <p:spPr>
              <a:xfrm>
                <a:off x="5303225" y="4903350"/>
                <a:ext cx="172500" cy="151650"/>
              </a:xfrm>
              <a:custGeom>
                <a:avLst/>
                <a:gdLst/>
                <a:ahLst/>
                <a:cxnLst/>
                <a:rect l="l" t="t" r="r" b="b"/>
                <a:pathLst>
                  <a:path w="6900" h="6066" extrusionOk="0">
                    <a:moveTo>
                      <a:pt x="5665" y="0"/>
                    </a:moveTo>
                    <a:cubicBezTo>
                      <a:pt x="4715" y="0"/>
                      <a:pt x="3092" y="976"/>
                      <a:pt x="1857" y="2226"/>
                    </a:cubicBezTo>
                    <a:cubicBezTo>
                      <a:pt x="333" y="3790"/>
                      <a:pt x="1" y="5197"/>
                      <a:pt x="665" y="5861"/>
                    </a:cubicBezTo>
                    <a:cubicBezTo>
                      <a:pt x="809" y="6001"/>
                      <a:pt x="1014" y="6066"/>
                      <a:pt x="1262" y="6066"/>
                    </a:cubicBezTo>
                    <a:cubicBezTo>
                      <a:pt x="2191" y="6066"/>
                      <a:pt x="3726" y="5160"/>
                      <a:pt x="4945" y="3927"/>
                    </a:cubicBezTo>
                    <a:cubicBezTo>
                      <a:pt x="6469" y="2363"/>
                      <a:pt x="6899" y="839"/>
                      <a:pt x="6235" y="194"/>
                    </a:cubicBezTo>
                    <a:cubicBezTo>
                      <a:pt x="6098" y="61"/>
                      <a:pt x="5902" y="0"/>
                      <a:pt x="5665" y="0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667;p38">
                <a:extLst>
                  <a:ext uri="{FF2B5EF4-FFF2-40B4-BE49-F238E27FC236}">
                    <a16:creationId xmlns:a16="http://schemas.microsoft.com/office/drawing/2014/main" id="{AEBC2B43-493D-4BB8-B29A-1F44669FFF15}"/>
                  </a:ext>
                </a:extLst>
              </p:cNvPr>
              <p:cNvSpPr/>
              <p:nvPr/>
            </p:nvSpPr>
            <p:spPr>
              <a:xfrm>
                <a:off x="4236225" y="4677275"/>
                <a:ext cx="286075" cy="335675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13427" extrusionOk="0">
                    <a:moveTo>
                      <a:pt x="8211" y="1"/>
                    </a:moveTo>
                    <a:cubicBezTo>
                      <a:pt x="7697" y="1"/>
                      <a:pt x="7168" y="218"/>
                      <a:pt x="6704" y="736"/>
                    </a:cubicBezTo>
                    <a:cubicBezTo>
                      <a:pt x="4222" y="3492"/>
                      <a:pt x="2131" y="6579"/>
                      <a:pt x="529" y="9941"/>
                    </a:cubicBezTo>
                    <a:cubicBezTo>
                      <a:pt x="1" y="11074"/>
                      <a:pt x="177" y="12403"/>
                      <a:pt x="1310" y="13126"/>
                    </a:cubicBezTo>
                    <a:cubicBezTo>
                      <a:pt x="1651" y="13327"/>
                      <a:pt x="2068" y="13426"/>
                      <a:pt x="2490" y="13426"/>
                    </a:cubicBezTo>
                    <a:cubicBezTo>
                      <a:pt x="3302" y="13426"/>
                      <a:pt x="4136" y="13057"/>
                      <a:pt x="4496" y="12325"/>
                    </a:cubicBezTo>
                    <a:cubicBezTo>
                      <a:pt x="5883" y="9315"/>
                      <a:pt x="7720" y="6521"/>
                      <a:pt x="9928" y="4039"/>
                    </a:cubicBezTo>
                    <a:cubicBezTo>
                      <a:pt x="11443" y="2359"/>
                      <a:pt x="9908" y="1"/>
                      <a:pt x="82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668;p38">
                <a:extLst>
                  <a:ext uri="{FF2B5EF4-FFF2-40B4-BE49-F238E27FC236}">
                    <a16:creationId xmlns:a16="http://schemas.microsoft.com/office/drawing/2014/main" id="{FB69196B-EDA0-4F2B-B9F7-A37AFED7309F}"/>
                  </a:ext>
                </a:extLst>
              </p:cNvPr>
              <p:cNvSpPr/>
              <p:nvPr/>
            </p:nvSpPr>
            <p:spPr>
              <a:xfrm>
                <a:off x="4106775" y="4872625"/>
                <a:ext cx="355675" cy="239425"/>
              </a:xfrm>
              <a:custGeom>
                <a:avLst/>
                <a:gdLst/>
                <a:ahLst/>
                <a:cxnLst/>
                <a:rect l="l" t="t" r="r" b="b"/>
                <a:pathLst>
                  <a:path w="14227" h="9577" extrusionOk="0">
                    <a:moveTo>
                      <a:pt x="3123" y="1"/>
                    </a:moveTo>
                    <a:cubicBezTo>
                      <a:pt x="2080" y="1"/>
                      <a:pt x="1309" y="364"/>
                      <a:pt x="899" y="1032"/>
                    </a:cubicBezTo>
                    <a:cubicBezTo>
                      <a:pt x="0" y="2517"/>
                      <a:pt x="2658" y="5781"/>
                      <a:pt x="6097" y="7852"/>
                    </a:cubicBezTo>
                    <a:cubicBezTo>
                      <a:pt x="8026" y="9025"/>
                      <a:pt x="9777" y="9577"/>
                      <a:pt x="11105" y="9577"/>
                    </a:cubicBezTo>
                    <a:cubicBezTo>
                      <a:pt x="12144" y="9577"/>
                      <a:pt x="12925" y="9239"/>
                      <a:pt x="13328" y="8595"/>
                    </a:cubicBezTo>
                    <a:cubicBezTo>
                      <a:pt x="14227" y="7110"/>
                      <a:pt x="11296" y="3729"/>
                      <a:pt x="7876" y="1658"/>
                    </a:cubicBezTo>
                    <a:cubicBezTo>
                      <a:pt x="6004" y="519"/>
                      <a:pt x="4369" y="1"/>
                      <a:pt x="3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669;p38">
                <a:extLst>
                  <a:ext uri="{FF2B5EF4-FFF2-40B4-BE49-F238E27FC236}">
                    <a16:creationId xmlns:a16="http://schemas.microsoft.com/office/drawing/2014/main" id="{F987BB15-1414-47AD-A493-B3DFF2F99653}"/>
                  </a:ext>
                </a:extLst>
              </p:cNvPr>
              <p:cNvSpPr/>
              <p:nvPr/>
            </p:nvSpPr>
            <p:spPr>
              <a:xfrm>
                <a:off x="4196175" y="4933175"/>
                <a:ext cx="176400" cy="118950"/>
              </a:xfrm>
              <a:custGeom>
                <a:avLst/>
                <a:gdLst/>
                <a:ahLst/>
                <a:cxnLst/>
                <a:rect l="l" t="t" r="r" b="b"/>
                <a:pathLst>
                  <a:path w="7056" h="4758" extrusionOk="0">
                    <a:moveTo>
                      <a:pt x="1565" y="0"/>
                    </a:moveTo>
                    <a:cubicBezTo>
                      <a:pt x="1043" y="0"/>
                      <a:pt x="656" y="185"/>
                      <a:pt x="450" y="525"/>
                    </a:cubicBezTo>
                    <a:cubicBezTo>
                      <a:pt x="0" y="1248"/>
                      <a:pt x="1329" y="2870"/>
                      <a:pt x="3030" y="3906"/>
                    </a:cubicBezTo>
                    <a:cubicBezTo>
                      <a:pt x="3989" y="4484"/>
                      <a:pt x="4845" y="4758"/>
                      <a:pt x="5496" y="4758"/>
                    </a:cubicBezTo>
                    <a:cubicBezTo>
                      <a:pt x="6012" y="4758"/>
                      <a:pt x="6398" y="4586"/>
                      <a:pt x="6606" y="4258"/>
                    </a:cubicBezTo>
                    <a:cubicBezTo>
                      <a:pt x="7055" y="3535"/>
                      <a:pt x="5609" y="1874"/>
                      <a:pt x="3909" y="818"/>
                    </a:cubicBezTo>
                    <a:cubicBezTo>
                      <a:pt x="2988" y="258"/>
                      <a:pt x="2182" y="0"/>
                      <a:pt x="1565" y="0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670;p38">
                <a:extLst>
                  <a:ext uri="{FF2B5EF4-FFF2-40B4-BE49-F238E27FC236}">
                    <a16:creationId xmlns:a16="http://schemas.microsoft.com/office/drawing/2014/main" id="{37B95906-3152-4198-A6B1-A4E9583C69F2}"/>
                  </a:ext>
                </a:extLst>
              </p:cNvPr>
              <p:cNvSpPr/>
              <p:nvPr/>
            </p:nvSpPr>
            <p:spPr>
              <a:xfrm>
                <a:off x="5236300" y="3526625"/>
                <a:ext cx="241375" cy="243800"/>
              </a:xfrm>
              <a:custGeom>
                <a:avLst/>
                <a:gdLst/>
                <a:ahLst/>
                <a:cxnLst/>
                <a:rect l="l" t="t" r="r" b="b"/>
                <a:pathLst>
                  <a:path w="9655" h="9752" extrusionOk="0">
                    <a:moveTo>
                      <a:pt x="6983" y="1"/>
                    </a:moveTo>
                    <a:cubicBezTo>
                      <a:pt x="6407" y="1"/>
                      <a:pt x="5840" y="200"/>
                      <a:pt x="5453" y="643"/>
                    </a:cubicBezTo>
                    <a:lnTo>
                      <a:pt x="978" y="5802"/>
                    </a:lnTo>
                    <a:cubicBezTo>
                      <a:pt x="176" y="6740"/>
                      <a:pt x="0" y="8108"/>
                      <a:pt x="939" y="9046"/>
                    </a:cubicBezTo>
                    <a:cubicBezTo>
                      <a:pt x="1371" y="9499"/>
                      <a:pt x="2026" y="9751"/>
                      <a:pt x="2669" y="9751"/>
                    </a:cubicBezTo>
                    <a:cubicBezTo>
                      <a:pt x="3246" y="9751"/>
                      <a:pt x="3814" y="9548"/>
                      <a:pt x="4202" y="9105"/>
                    </a:cubicBezTo>
                    <a:cubicBezTo>
                      <a:pt x="5687" y="7385"/>
                      <a:pt x="7172" y="5665"/>
                      <a:pt x="8677" y="3945"/>
                    </a:cubicBezTo>
                    <a:cubicBezTo>
                      <a:pt x="9478" y="3007"/>
                      <a:pt x="9654" y="1639"/>
                      <a:pt x="8716" y="682"/>
                    </a:cubicBezTo>
                    <a:cubicBezTo>
                      <a:pt x="8283" y="249"/>
                      <a:pt x="7627" y="1"/>
                      <a:pt x="69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671;p38">
                <a:extLst>
                  <a:ext uri="{FF2B5EF4-FFF2-40B4-BE49-F238E27FC236}">
                    <a16:creationId xmlns:a16="http://schemas.microsoft.com/office/drawing/2014/main" id="{C1A865C1-454A-44E7-80B5-3BD912A7DB4D}"/>
                  </a:ext>
                </a:extLst>
              </p:cNvPr>
              <p:cNvSpPr/>
              <p:nvPr/>
            </p:nvSpPr>
            <p:spPr>
              <a:xfrm>
                <a:off x="5287100" y="3423475"/>
                <a:ext cx="284375" cy="219475"/>
              </a:xfrm>
              <a:custGeom>
                <a:avLst/>
                <a:gdLst/>
                <a:ahLst/>
                <a:cxnLst/>
                <a:rect l="l" t="t" r="r" b="b"/>
                <a:pathLst>
                  <a:path w="11375" h="8779" extrusionOk="0">
                    <a:moveTo>
                      <a:pt x="2404" y="1"/>
                    </a:moveTo>
                    <a:cubicBezTo>
                      <a:pt x="1737" y="1"/>
                      <a:pt x="1209" y="211"/>
                      <a:pt x="880" y="626"/>
                    </a:cubicBezTo>
                    <a:cubicBezTo>
                      <a:pt x="1" y="1779"/>
                      <a:pt x="2092" y="4867"/>
                      <a:pt x="4750" y="6918"/>
                    </a:cubicBezTo>
                    <a:cubicBezTo>
                      <a:pt x="6371" y="8191"/>
                      <a:pt x="7830" y="8778"/>
                      <a:pt x="8922" y="8778"/>
                    </a:cubicBezTo>
                    <a:cubicBezTo>
                      <a:pt x="9607" y="8778"/>
                      <a:pt x="10148" y="8547"/>
                      <a:pt x="10495" y="8111"/>
                    </a:cubicBezTo>
                    <a:cubicBezTo>
                      <a:pt x="11374" y="6977"/>
                      <a:pt x="9459" y="4007"/>
                      <a:pt x="6821" y="1935"/>
                    </a:cubicBezTo>
                    <a:cubicBezTo>
                      <a:pt x="5135" y="634"/>
                      <a:pt x="3560" y="1"/>
                      <a:pt x="2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672;p38">
                <a:extLst>
                  <a:ext uri="{FF2B5EF4-FFF2-40B4-BE49-F238E27FC236}">
                    <a16:creationId xmlns:a16="http://schemas.microsoft.com/office/drawing/2014/main" id="{31DE621F-0BE0-4A1F-9D47-4872AD73DFB5}"/>
                  </a:ext>
                </a:extLst>
              </p:cNvPr>
              <p:cNvSpPr/>
              <p:nvPr/>
            </p:nvSpPr>
            <p:spPr>
              <a:xfrm>
                <a:off x="5344750" y="3467975"/>
                <a:ext cx="169075" cy="130250"/>
              </a:xfrm>
              <a:custGeom>
                <a:avLst/>
                <a:gdLst/>
                <a:ahLst/>
                <a:cxnLst/>
                <a:rect l="l" t="t" r="r" b="b"/>
                <a:pathLst>
                  <a:path w="6763" h="5210" extrusionOk="0">
                    <a:moveTo>
                      <a:pt x="1436" y="1"/>
                    </a:moveTo>
                    <a:cubicBezTo>
                      <a:pt x="1037" y="1"/>
                      <a:pt x="722" y="126"/>
                      <a:pt x="528" y="370"/>
                    </a:cubicBezTo>
                    <a:cubicBezTo>
                      <a:pt x="1" y="1054"/>
                      <a:pt x="1252" y="2891"/>
                      <a:pt x="2815" y="4103"/>
                    </a:cubicBezTo>
                    <a:cubicBezTo>
                      <a:pt x="3787" y="4858"/>
                      <a:pt x="4655" y="5209"/>
                      <a:pt x="5303" y="5209"/>
                    </a:cubicBezTo>
                    <a:cubicBezTo>
                      <a:pt x="5711" y="5209"/>
                      <a:pt x="6031" y="5070"/>
                      <a:pt x="6235" y="4806"/>
                    </a:cubicBezTo>
                    <a:cubicBezTo>
                      <a:pt x="6762" y="4122"/>
                      <a:pt x="5629" y="2383"/>
                      <a:pt x="4046" y="1152"/>
                    </a:cubicBezTo>
                    <a:cubicBezTo>
                      <a:pt x="3057" y="373"/>
                      <a:pt x="2122" y="1"/>
                      <a:pt x="1436" y="1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673;p38">
                <a:extLst>
                  <a:ext uri="{FF2B5EF4-FFF2-40B4-BE49-F238E27FC236}">
                    <a16:creationId xmlns:a16="http://schemas.microsoft.com/office/drawing/2014/main" id="{888E89C5-B289-4A31-8169-0BF261B87E1B}"/>
                  </a:ext>
                </a:extLst>
              </p:cNvPr>
              <p:cNvSpPr/>
              <p:nvPr/>
            </p:nvSpPr>
            <p:spPr>
              <a:xfrm>
                <a:off x="5374550" y="4328850"/>
                <a:ext cx="297075" cy="216775"/>
              </a:xfrm>
              <a:custGeom>
                <a:avLst/>
                <a:gdLst/>
                <a:ahLst/>
                <a:cxnLst/>
                <a:rect l="l" t="t" r="r" b="b"/>
                <a:pathLst>
                  <a:path w="11883" h="8671" extrusionOk="0">
                    <a:moveTo>
                      <a:pt x="2522" y="1"/>
                    </a:moveTo>
                    <a:cubicBezTo>
                      <a:pt x="1993" y="1"/>
                      <a:pt x="1470" y="188"/>
                      <a:pt x="1017" y="622"/>
                    </a:cubicBezTo>
                    <a:cubicBezTo>
                      <a:pt x="216" y="1424"/>
                      <a:pt x="1" y="3104"/>
                      <a:pt x="978" y="3886"/>
                    </a:cubicBezTo>
                    <a:cubicBezTo>
                      <a:pt x="3167" y="5684"/>
                      <a:pt x="5570" y="7189"/>
                      <a:pt x="8130" y="8381"/>
                    </a:cubicBezTo>
                    <a:cubicBezTo>
                      <a:pt x="8536" y="8570"/>
                      <a:pt x="8967" y="8671"/>
                      <a:pt x="9386" y="8671"/>
                    </a:cubicBezTo>
                    <a:cubicBezTo>
                      <a:pt x="10136" y="8671"/>
                      <a:pt x="10845" y="8346"/>
                      <a:pt x="11296" y="7618"/>
                    </a:cubicBezTo>
                    <a:cubicBezTo>
                      <a:pt x="11882" y="6641"/>
                      <a:pt x="11648" y="4961"/>
                      <a:pt x="10515" y="4433"/>
                    </a:cubicBezTo>
                    <a:cubicBezTo>
                      <a:pt x="8287" y="3436"/>
                      <a:pt x="6196" y="2186"/>
                      <a:pt x="4281" y="661"/>
                    </a:cubicBezTo>
                    <a:cubicBezTo>
                      <a:pt x="3756" y="252"/>
                      <a:pt x="3136" y="1"/>
                      <a:pt x="25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674;p38">
                <a:extLst>
                  <a:ext uri="{FF2B5EF4-FFF2-40B4-BE49-F238E27FC236}">
                    <a16:creationId xmlns:a16="http://schemas.microsoft.com/office/drawing/2014/main" id="{8FA91CCE-50A3-4826-9C3D-5F74A847ACBA}"/>
                  </a:ext>
                </a:extLst>
              </p:cNvPr>
              <p:cNvSpPr/>
              <p:nvPr/>
            </p:nvSpPr>
            <p:spPr>
              <a:xfrm>
                <a:off x="5547500" y="4365750"/>
                <a:ext cx="202775" cy="280900"/>
              </a:xfrm>
              <a:custGeom>
                <a:avLst/>
                <a:gdLst/>
                <a:ahLst/>
                <a:cxnLst/>
                <a:rect l="l" t="t" r="r" b="b"/>
                <a:pathLst>
                  <a:path w="8111" h="11236" extrusionOk="0">
                    <a:moveTo>
                      <a:pt x="6225" y="0"/>
                    </a:moveTo>
                    <a:cubicBezTo>
                      <a:pt x="4851" y="0"/>
                      <a:pt x="2665" y="2521"/>
                      <a:pt x="1408" y="5283"/>
                    </a:cubicBezTo>
                    <a:cubicBezTo>
                      <a:pt x="1" y="8351"/>
                      <a:pt x="255" y="10539"/>
                      <a:pt x="1584" y="11145"/>
                    </a:cubicBezTo>
                    <a:cubicBezTo>
                      <a:pt x="1715" y="11206"/>
                      <a:pt x="1858" y="11235"/>
                      <a:pt x="2010" y="11235"/>
                    </a:cubicBezTo>
                    <a:cubicBezTo>
                      <a:pt x="3373" y="11235"/>
                      <a:pt x="5475" y="8902"/>
                      <a:pt x="6723" y="6142"/>
                    </a:cubicBezTo>
                    <a:cubicBezTo>
                      <a:pt x="8111" y="3094"/>
                      <a:pt x="7954" y="671"/>
                      <a:pt x="6626" y="84"/>
                    </a:cubicBezTo>
                    <a:cubicBezTo>
                      <a:pt x="6502" y="27"/>
                      <a:pt x="6368" y="0"/>
                      <a:pt x="62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675;p38">
                <a:extLst>
                  <a:ext uri="{FF2B5EF4-FFF2-40B4-BE49-F238E27FC236}">
                    <a16:creationId xmlns:a16="http://schemas.microsoft.com/office/drawing/2014/main" id="{E9A2590A-0ECB-4FA2-9EE8-1A98472A6433}"/>
                  </a:ext>
                </a:extLst>
              </p:cNvPr>
              <p:cNvSpPr/>
              <p:nvPr/>
            </p:nvSpPr>
            <p:spPr>
              <a:xfrm>
                <a:off x="5586600" y="4419325"/>
                <a:ext cx="125075" cy="173200"/>
              </a:xfrm>
              <a:custGeom>
                <a:avLst/>
                <a:gdLst/>
                <a:ahLst/>
                <a:cxnLst/>
                <a:rect l="l" t="t" r="r" b="b"/>
                <a:pathLst>
                  <a:path w="5003" h="6928" extrusionOk="0">
                    <a:moveTo>
                      <a:pt x="3841" y="1"/>
                    </a:moveTo>
                    <a:cubicBezTo>
                      <a:pt x="3000" y="1"/>
                      <a:pt x="1659" y="1558"/>
                      <a:pt x="880" y="3276"/>
                    </a:cubicBezTo>
                    <a:cubicBezTo>
                      <a:pt x="0" y="5152"/>
                      <a:pt x="176" y="6520"/>
                      <a:pt x="977" y="6872"/>
                    </a:cubicBezTo>
                    <a:cubicBezTo>
                      <a:pt x="1059" y="6909"/>
                      <a:pt x="1149" y="6927"/>
                      <a:pt x="1243" y="6927"/>
                    </a:cubicBezTo>
                    <a:cubicBezTo>
                      <a:pt x="2093" y="6927"/>
                      <a:pt x="3389" y="5492"/>
                      <a:pt x="4163" y="3804"/>
                    </a:cubicBezTo>
                    <a:cubicBezTo>
                      <a:pt x="5003" y="1908"/>
                      <a:pt x="4905" y="423"/>
                      <a:pt x="4084" y="52"/>
                    </a:cubicBezTo>
                    <a:cubicBezTo>
                      <a:pt x="4009" y="17"/>
                      <a:pt x="3928" y="1"/>
                      <a:pt x="3841" y="1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676;p38">
                <a:extLst>
                  <a:ext uri="{FF2B5EF4-FFF2-40B4-BE49-F238E27FC236}">
                    <a16:creationId xmlns:a16="http://schemas.microsoft.com/office/drawing/2014/main" id="{4D43FA1E-CAC5-44E4-B4E6-B07E4C2018A1}"/>
                  </a:ext>
                </a:extLst>
              </p:cNvPr>
              <p:cNvSpPr/>
              <p:nvPr/>
            </p:nvSpPr>
            <p:spPr>
              <a:xfrm>
                <a:off x="4053525" y="4315375"/>
                <a:ext cx="272150" cy="13135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5254" extrusionOk="0">
                    <a:moveTo>
                      <a:pt x="8250" y="1"/>
                    </a:moveTo>
                    <a:cubicBezTo>
                      <a:pt x="8107" y="1"/>
                      <a:pt x="7962" y="10"/>
                      <a:pt x="7817" y="28"/>
                    </a:cubicBezTo>
                    <a:lnTo>
                      <a:pt x="1954" y="751"/>
                    </a:lnTo>
                    <a:cubicBezTo>
                      <a:pt x="723" y="907"/>
                      <a:pt x="0" y="2432"/>
                      <a:pt x="274" y="3546"/>
                    </a:cubicBezTo>
                    <a:cubicBezTo>
                      <a:pt x="567" y="4720"/>
                      <a:pt x="1548" y="5254"/>
                      <a:pt x="2636" y="5254"/>
                    </a:cubicBezTo>
                    <a:cubicBezTo>
                      <a:pt x="2779" y="5254"/>
                      <a:pt x="2923" y="5244"/>
                      <a:pt x="3068" y="5226"/>
                    </a:cubicBezTo>
                    <a:lnTo>
                      <a:pt x="8931" y="4503"/>
                    </a:lnTo>
                    <a:cubicBezTo>
                      <a:pt x="10162" y="4366"/>
                      <a:pt x="10885" y="2822"/>
                      <a:pt x="10612" y="1709"/>
                    </a:cubicBezTo>
                    <a:cubicBezTo>
                      <a:pt x="10318" y="534"/>
                      <a:pt x="9337" y="1"/>
                      <a:pt x="82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677;p38">
                <a:extLst>
                  <a:ext uri="{FF2B5EF4-FFF2-40B4-BE49-F238E27FC236}">
                    <a16:creationId xmlns:a16="http://schemas.microsoft.com/office/drawing/2014/main" id="{4DA2F626-6372-4A3D-9ADA-5FC96EBBA210}"/>
                  </a:ext>
                </a:extLst>
              </p:cNvPr>
              <p:cNvSpPr/>
              <p:nvPr/>
            </p:nvSpPr>
            <p:spPr>
              <a:xfrm>
                <a:off x="3957275" y="4248750"/>
                <a:ext cx="155375" cy="298900"/>
              </a:xfrm>
              <a:custGeom>
                <a:avLst/>
                <a:gdLst/>
                <a:ahLst/>
                <a:cxnLst/>
                <a:rect l="l" t="t" r="r" b="b"/>
                <a:pathLst>
                  <a:path w="6215" h="11956" extrusionOk="0">
                    <a:moveTo>
                      <a:pt x="2096" y="1"/>
                    </a:moveTo>
                    <a:cubicBezTo>
                      <a:pt x="1990" y="1"/>
                      <a:pt x="1884" y="12"/>
                      <a:pt x="1779" y="35"/>
                    </a:cubicBezTo>
                    <a:cubicBezTo>
                      <a:pt x="372" y="348"/>
                      <a:pt x="0" y="4061"/>
                      <a:pt x="723" y="7344"/>
                    </a:cubicBezTo>
                    <a:cubicBezTo>
                      <a:pt x="1405" y="10358"/>
                      <a:pt x="2746" y="11955"/>
                      <a:pt x="4049" y="11955"/>
                    </a:cubicBezTo>
                    <a:cubicBezTo>
                      <a:pt x="4166" y="11955"/>
                      <a:pt x="4282" y="11942"/>
                      <a:pt x="4397" y="11917"/>
                    </a:cubicBezTo>
                    <a:cubicBezTo>
                      <a:pt x="5804" y="11624"/>
                      <a:pt x="6215" y="8106"/>
                      <a:pt x="5511" y="4843"/>
                    </a:cubicBezTo>
                    <a:cubicBezTo>
                      <a:pt x="4841" y="1801"/>
                      <a:pt x="3434" y="1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678;p38">
                <a:extLst>
                  <a:ext uri="{FF2B5EF4-FFF2-40B4-BE49-F238E27FC236}">
                    <a16:creationId xmlns:a16="http://schemas.microsoft.com/office/drawing/2014/main" id="{51A2B341-4CF6-47E6-9BE6-B09E042D6926}"/>
                  </a:ext>
                </a:extLst>
              </p:cNvPr>
              <p:cNvSpPr/>
              <p:nvPr/>
            </p:nvSpPr>
            <p:spPr>
              <a:xfrm>
                <a:off x="3994900" y="4321025"/>
                <a:ext cx="8015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3206" h="6192" extrusionOk="0">
                    <a:moveTo>
                      <a:pt x="1077" y="0"/>
                    </a:moveTo>
                    <a:cubicBezTo>
                      <a:pt x="1024" y="0"/>
                      <a:pt x="971" y="6"/>
                      <a:pt x="919" y="17"/>
                    </a:cubicBezTo>
                    <a:cubicBezTo>
                      <a:pt x="176" y="173"/>
                      <a:pt x="0" y="2088"/>
                      <a:pt x="371" y="3789"/>
                    </a:cubicBezTo>
                    <a:cubicBezTo>
                      <a:pt x="713" y="5355"/>
                      <a:pt x="1404" y="6191"/>
                      <a:pt x="2091" y="6191"/>
                    </a:cubicBezTo>
                    <a:cubicBezTo>
                      <a:pt x="2150" y="6191"/>
                      <a:pt x="2208" y="6185"/>
                      <a:pt x="2267" y="6173"/>
                    </a:cubicBezTo>
                    <a:cubicBezTo>
                      <a:pt x="2990" y="6016"/>
                      <a:pt x="3205" y="4199"/>
                      <a:pt x="2834" y="2499"/>
                    </a:cubicBezTo>
                    <a:cubicBezTo>
                      <a:pt x="2489" y="921"/>
                      <a:pt x="1758" y="0"/>
                      <a:pt x="1077" y="0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679;p38">
                <a:extLst>
                  <a:ext uri="{FF2B5EF4-FFF2-40B4-BE49-F238E27FC236}">
                    <a16:creationId xmlns:a16="http://schemas.microsoft.com/office/drawing/2014/main" id="{7EE19EC9-FFE5-47FF-A811-C80679FC1D0C}"/>
                  </a:ext>
                </a:extLst>
              </p:cNvPr>
              <p:cNvSpPr/>
              <p:nvPr/>
            </p:nvSpPr>
            <p:spPr>
              <a:xfrm>
                <a:off x="4787325" y="4820750"/>
                <a:ext cx="138275" cy="265275"/>
              </a:xfrm>
              <a:custGeom>
                <a:avLst/>
                <a:gdLst/>
                <a:ahLst/>
                <a:cxnLst/>
                <a:rect l="l" t="t" r="r" b="b"/>
                <a:pathLst>
                  <a:path w="5531" h="10611" extrusionOk="0">
                    <a:moveTo>
                      <a:pt x="2326" y="1"/>
                    </a:moveTo>
                    <a:cubicBezTo>
                      <a:pt x="2158" y="1"/>
                      <a:pt x="1993" y="20"/>
                      <a:pt x="1837" y="59"/>
                    </a:cubicBezTo>
                    <a:cubicBezTo>
                      <a:pt x="489" y="391"/>
                      <a:pt x="0" y="1602"/>
                      <a:pt x="137" y="2853"/>
                    </a:cubicBezTo>
                    <a:lnTo>
                      <a:pt x="880" y="8872"/>
                    </a:lnTo>
                    <a:cubicBezTo>
                      <a:pt x="1014" y="9928"/>
                      <a:pt x="2154" y="10610"/>
                      <a:pt x="3179" y="10610"/>
                    </a:cubicBezTo>
                    <a:cubicBezTo>
                      <a:pt x="3349" y="10610"/>
                      <a:pt x="3516" y="10592"/>
                      <a:pt x="3674" y="10553"/>
                    </a:cubicBezTo>
                    <a:cubicBezTo>
                      <a:pt x="5003" y="10220"/>
                      <a:pt x="5531" y="8989"/>
                      <a:pt x="5355" y="7758"/>
                    </a:cubicBezTo>
                    <a:lnTo>
                      <a:pt x="4632" y="1739"/>
                    </a:lnTo>
                    <a:cubicBezTo>
                      <a:pt x="4498" y="683"/>
                      <a:pt x="3343" y="1"/>
                      <a:pt x="23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680;p38">
                <a:extLst>
                  <a:ext uri="{FF2B5EF4-FFF2-40B4-BE49-F238E27FC236}">
                    <a16:creationId xmlns:a16="http://schemas.microsoft.com/office/drawing/2014/main" id="{991ACF6A-D721-47E0-9BB7-56C2B1FE6276}"/>
                  </a:ext>
                </a:extLst>
              </p:cNvPr>
              <p:cNvSpPr/>
              <p:nvPr/>
            </p:nvSpPr>
            <p:spPr>
              <a:xfrm>
                <a:off x="4720875" y="4984975"/>
                <a:ext cx="312700" cy="143775"/>
              </a:xfrm>
              <a:custGeom>
                <a:avLst/>
                <a:gdLst/>
                <a:ahLst/>
                <a:cxnLst/>
                <a:rect l="l" t="t" r="r" b="b"/>
                <a:pathLst>
                  <a:path w="12508" h="5751" extrusionOk="0">
                    <a:moveTo>
                      <a:pt x="8792" y="0"/>
                    </a:moveTo>
                    <a:cubicBezTo>
                      <a:pt x="7549" y="0"/>
                      <a:pt x="6115" y="200"/>
                      <a:pt x="4769" y="583"/>
                    </a:cubicBezTo>
                    <a:cubicBezTo>
                      <a:pt x="1525" y="1482"/>
                      <a:pt x="1" y="3104"/>
                      <a:pt x="411" y="4511"/>
                    </a:cubicBezTo>
                    <a:cubicBezTo>
                      <a:pt x="645" y="5341"/>
                      <a:pt x="1988" y="5751"/>
                      <a:pt x="3724" y="5751"/>
                    </a:cubicBezTo>
                    <a:cubicBezTo>
                      <a:pt x="4892" y="5751"/>
                      <a:pt x="6239" y="5565"/>
                      <a:pt x="7544" y="5195"/>
                    </a:cubicBezTo>
                    <a:cubicBezTo>
                      <a:pt x="10788" y="4277"/>
                      <a:pt x="12508" y="2596"/>
                      <a:pt x="12117" y="1209"/>
                    </a:cubicBezTo>
                    <a:cubicBezTo>
                      <a:pt x="11889" y="389"/>
                      <a:pt x="10527" y="0"/>
                      <a:pt x="87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681;p38">
                <a:extLst>
                  <a:ext uri="{FF2B5EF4-FFF2-40B4-BE49-F238E27FC236}">
                    <a16:creationId xmlns:a16="http://schemas.microsoft.com/office/drawing/2014/main" id="{A276E015-753E-489D-B1D8-511C33B25591}"/>
                  </a:ext>
                </a:extLst>
              </p:cNvPr>
              <p:cNvSpPr/>
              <p:nvPr/>
            </p:nvSpPr>
            <p:spPr>
              <a:xfrm>
                <a:off x="4796600" y="5019550"/>
                <a:ext cx="161250" cy="74150"/>
              </a:xfrm>
              <a:custGeom>
                <a:avLst/>
                <a:gdLst/>
                <a:ahLst/>
                <a:cxnLst/>
                <a:rect l="l" t="t" r="r" b="b"/>
                <a:pathLst>
                  <a:path w="6450" h="2966" extrusionOk="0">
                    <a:moveTo>
                      <a:pt x="4521" y="1"/>
                    </a:moveTo>
                    <a:cubicBezTo>
                      <a:pt x="3883" y="1"/>
                      <a:pt x="3150" y="101"/>
                      <a:pt x="2463" y="295"/>
                    </a:cubicBezTo>
                    <a:cubicBezTo>
                      <a:pt x="782" y="764"/>
                      <a:pt x="1" y="1604"/>
                      <a:pt x="196" y="2327"/>
                    </a:cubicBezTo>
                    <a:cubicBezTo>
                      <a:pt x="324" y="2757"/>
                      <a:pt x="1018" y="2966"/>
                      <a:pt x="1910" y="2966"/>
                    </a:cubicBezTo>
                    <a:cubicBezTo>
                      <a:pt x="2517" y="2966"/>
                      <a:pt x="3216" y="2869"/>
                      <a:pt x="3890" y="2679"/>
                    </a:cubicBezTo>
                    <a:cubicBezTo>
                      <a:pt x="5570" y="2210"/>
                      <a:pt x="6450" y="1350"/>
                      <a:pt x="6254" y="627"/>
                    </a:cubicBezTo>
                    <a:cubicBezTo>
                      <a:pt x="6139" y="203"/>
                      <a:pt x="5426" y="1"/>
                      <a:pt x="4521" y="1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682;p38">
                <a:extLst>
                  <a:ext uri="{FF2B5EF4-FFF2-40B4-BE49-F238E27FC236}">
                    <a16:creationId xmlns:a16="http://schemas.microsoft.com/office/drawing/2014/main" id="{DD15D5D9-6251-4958-86D9-F40B1054B41B}"/>
                  </a:ext>
                </a:extLst>
              </p:cNvPr>
              <p:cNvSpPr/>
              <p:nvPr/>
            </p:nvSpPr>
            <p:spPr>
              <a:xfrm>
                <a:off x="4368625" y="3464450"/>
                <a:ext cx="203725" cy="250050"/>
              </a:xfrm>
              <a:custGeom>
                <a:avLst/>
                <a:gdLst/>
                <a:ahLst/>
                <a:cxnLst/>
                <a:rect l="l" t="t" r="r" b="b"/>
                <a:pathLst>
                  <a:path w="8149" h="10002" extrusionOk="0">
                    <a:moveTo>
                      <a:pt x="2675" y="0"/>
                    </a:moveTo>
                    <a:cubicBezTo>
                      <a:pt x="2043" y="0"/>
                      <a:pt x="1400" y="236"/>
                      <a:pt x="978" y="648"/>
                    </a:cubicBezTo>
                    <a:cubicBezTo>
                      <a:pt x="1" y="1586"/>
                      <a:pt x="138" y="2934"/>
                      <a:pt x="919" y="3911"/>
                    </a:cubicBezTo>
                    <a:cubicBezTo>
                      <a:pt x="1955" y="5221"/>
                      <a:pt x="2737" y="6726"/>
                      <a:pt x="3186" y="8348"/>
                    </a:cubicBezTo>
                    <a:cubicBezTo>
                      <a:pt x="3520" y="9499"/>
                      <a:pt x="4456" y="10002"/>
                      <a:pt x="5396" y="10002"/>
                    </a:cubicBezTo>
                    <a:cubicBezTo>
                      <a:pt x="6769" y="10002"/>
                      <a:pt x="8149" y="8928"/>
                      <a:pt x="7661" y="7234"/>
                    </a:cubicBezTo>
                    <a:cubicBezTo>
                      <a:pt x="6958" y="4850"/>
                      <a:pt x="5785" y="2622"/>
                      <a:pt x="4241" y="687"/>
                    </a:cubicBezTo>
                    <a:cubicBezTo>
                      <a:pt x="3861" y="212"/>
                      <a:pt x="3273" y="0"/>
                      <a:pt x="26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683;p38">
                <a:extLst>
                  <a:ext uri="{FF2B5EF4-FFF2-40B4-BE49-F238E27FC236}">
                    <a16:creationId xmlns:a16="http://schemas.microsoft.com/office/drawing/2014/main" id="{BC2CBE90-74AF-4D10-BF5F-D4412F11E2EC}"/>
                  </a:ext>
                </a:extLst>
              </p:cNvPr>
              <p:cNvSpPr/>
              <p:nvPr/>
            </p:nvSpPr>
            <p:spPr>
              <a:xfrm>
                <a:off x="4270425" y="3387675"/>
                <a:ext cx="278500" cy="217250"/>
              </a:xfrm>
              <a:custGeom>
                <a:avLst/>
                <a:gdLst/>
                <a:ahLst/>
                <a:cxnLst/>
                <a:rect l="l" t="t" r="r" b="b"/>
                <a:pathLst>
                  <a:path w="11140" h="8690" extrusionOk="0">
                    <a:moveTo>
                      <a:pt x="9161" y="1"/>
                    </a:moveTo>
                    <a:cubicBezTo>
                      <a:pt x="7686" y="1"/>
                      <a:pt x="5219" y="1227"/>
                      <a:pt x="3264" y="2898"/>
                    </a:cubicBezTo>
                    <a:cubicBezTo>
                      <a:pt x="704" y="5067"/>
                      <a:pt x="1" y="7178"/>
                      <a:pt x="939" y="8292"/>
                    </a:cubicBezTo>
                    <a:cubicBezTo>
                      <a:pt x="1177" y="8564"/>
                      <a:pt x="1560" y="8689"/>
                      <a:pt x="2040" y="8689"/>
                    </a:cubicBezTo>
                    <a:cubicBezTo>
                      <a:pt x="3486" y="8689"/>
                      <a:pt x="5812" y="7556"/>
                      <a:pt x="7720" y="5927"/>
                    </a:cubicBezTo>
                    <a:cubicBezTo>
                      <a:pt x="10280" y="3739"/>
                      <a:pt x="11140" y="1472"/>
                      <a:pt x="10202" y="377"/>
                    </a:cubicBezTo>
                    <a:cubicBezTo>
                      <a:pt x="9980" y="118"/>
                      <a:pt x="9618" y="1"/>
                      <a:pt x="91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684;p38">
                <a:extLst>
                  <a:ext uri="{FF2B5EF4-FFF2-40B4-BE49-F238E27FC236}">
                    <a16:creationId xmlns:a16="http://schemas.microsoft.com/office/drawing/2014/main" id="{63D65433-0267-4A7D-B28A-125B76C07246}"/>
                  </a:ext>
                </a:extLst>
              </p:cNvPr>
              <p:cNvSpPr/>
              <p:nvPr/>
            </p:nvSpPr>
            <p:spPr>
              <a:xfrm>
                <a:off x="4335400" y="3437975"/>
                <a:ext cx="149050" cy="116350"/>
              </a:xfrm>
              <a:custGeom>
                <a:avLst/>
                <a:gdLst/>
                <a:ahLst/>
                <a:cxnLst/>
                <a:rect l="l" t="t" r="r" b="b"/>
                <a:pathLst>
                  <a:path w="5962" h="4654" extrusionOk="0">
                    <a:moveTo>
                      <a:pt x="4892" y="0"/>
                    </a:moveTo>
                    <a:cubicBezTo>
                      <a:pt x="4101" y="0"/>
                      <a:pt x="2784" y="656"/>
                      <a:pt x="1740" y="1551"/>
                    </a:cubicBezTo>
                    <a:cubicBezTo>
                      <a:pt x="372" y="2723"/>
                      <a:pt x="1" y="3857"/>
                      <a:pt x="509" y="4443"/>
                    </a:cubicBezTo>
                    <a:cubicBezTo>
                      <a:pt x="630" y="4588"/>
                      <a:pt x="828" y="4654"/>
                      <a:pt x="1079" y="4654"/>
                    </a:cubicBezTo>
                    <a:cubicBezTo>
                      <a:pt x="1843" y="4654"/>
                      <a:pt x="3095" y="4041"/>
                      <a:pt x="4124" y="3173"/>
                    </a:cubicBezTo>
                    <a:cubicBezTo>
                      <a:pt x="5492" y="2000"/>
                      <a:pt x="5961" y="788"/>
                      <a:pt x="5453" y="202"/>
                    </a:cubicBezTo>
                    <a:cubicBezTo>
                      <a:pt x="5333" y="63"/>
                      <a:pt x="5138" y="0"/>
                      <a:pt x="48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" name="Google Shape;650;p38">
              <a:extLst>
                <a:ext uri="{FF2B5EF4-FFF2-40B4-BE49-F238E27FC236}">
                  <a16:creationId xmlns:a16="http://schemas.microsoft.com/office/drawing/2014/main" id="{4D552995-BEDD-42F5-B220-CCFF8FF39510}"/>
                </a:ext>
              </a:extLst>
            </p:cNvPr>
            <p:cNvGrpSpPr/>
            <p:nvPr/>
          </p:nvGrpSpPr>
          <p:grpSpPr>
            <a:xfrm>
              <a:off x="1565544" y="1678983"/>
              <a:ext cx="204335" cy="196349"/>
              <a:chOff x="3861525" y="3083075"/>
              <a:chExt cx="2007475" cy="2045675"/>
            </a:xfrm>
          </p:grpSpPr>
          <p:sp>
            <p:nvSpPr>
              <p:cNvPr id="165" name="Google Shape;651;p38">
                <a:extLst>
                  <a:ext uri="{FF2B5EF4-FFF2-40B4-BE49-F238E27FC236}">
                    <a16:creationId xmlns:a16="http://schemas.microsoft.com/office/drawing/2014/main" id="{12E3FF71-0050-449C-8CE7-CD435D03A4EE}"/>
                  </a:ext>
                </a:extLst>
              </p:cNvPr>
              <p:cNvSpPr/>
              <p:nvPr/>
            </p:nvSpPr>
            <p:spPr>
              <a:xfrm>
                <a:off x="4122400" y="3471250"/>
                <a:ext cx="1460300" cy="1460325"/>
              </a:xfrm>
              <a:custGeom>
                <a:avLst/>
                <a:gdLst/>
                <a:ahLst/>
                <a:cxnLst/>
                <a:rect l="l" t="t" r="r" b="b"/>
                <a:pathLst>
                  <a:path w="58412" h="58413" extrusionOk="0">
                    <a:moveTo>
                      <a:pt x="29722" y="0"/>
                    </a:moveTo>
                    <a:cubicBezTo>
                      <a:pt x="26130" y="0"/>
                      <a:pt x="22535" y="779"/>
                      <a:pt x="19191" y="2447"/>
                    </a:cubicBezTo>
                    <a:cubicBezTo>
                      <a:pt x="14012" y="5047"/>
                      <a:pt x="9635" y="8974"/>
                      <a:pt x="6508" y="13840"/>
                    </a:cubicBezTo>
                    <a:cubicBezTo>
                      <a:pt x="4769" y="16518"/>
                      <a:pt x="3460" y="19449"/>
                      <a:pt x="2658" y="22537"/>
                    </a:cubicBezTo>
                    <a:cubicBezTo>
                      <a:pt x="1" y="32972"/>
                      <a:pt x="3362" y="43271"/>
                      <a:pt x="10651" y="50951"/>
                    </a:cubicBezTo>
                    <a:cubicBezTo>
                      <a:pt x="15614" y="56189"/>
                      <a:pt x="21310" y="58412"/>
                      <a:pt x="26967" y="58412"/>
                    </a:cubicBezTo>
                    <a:cubicBezTo>
                      <a:pt x="30553" y="58412"/>
                      <a:pt x="34123" y="57519"/>
                      <a:pt x="37482" y="55934"/>
                    </a:cubicBezTo>
                    <a:cubicBezTo>
                      <a:pt x="41918" y="53843"/>
                      <a:pt x="45983" y="50541"/>
                      <a:pt x="49227" y="46515"/>
                    </a:cubicBezTo>
                    <a:cubicBezTo>
                      <a:pt x="51670" y="43486"/>
                      <a:pt x="53604" y="40086"/>
                      <a:pt x="54953" y="36431"/>
                    </a:cubicBezTo>
                    <a:cubicBezTo>
                      <a:pt x="55344" y="35356"/>
                      <a:pt x="55656" y="34262"/>
                      <a:pt x="55930" y="33168"/>
                    </a:cubicBezTo>
                    <a:cubicBezTo>
                      <a:pt x="58412" y="22595"/>
                      <a:pt x="54503" y="11925"/>
                      <a:pt x="45807" y="5457"/>
                    </a:cubicBezTo>
                    <a:cubicBezTo>
                      <a:pt x="41130" y="1967"/>
                      <a:pt x="35429" y="0"/>
                      <a:pt x="297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652;p38">
                <a:extLst>
                  <a:ext uri="{FF2B5EF4-FFF2-40B4-BE49-F238E27FC236}">
                    <a16:creationId xmlns:a16="http://schemas.microsoft.com/office/drawing/2014/main" id="{702D6C8A-0538-4EBE-8A1E-3309EA44A91E}"/>
                  </a:ext>
                </a:extLst>
              </p:cNvPr>
              <p:cNvSpPr/>
              <p:nvPr/>
            </p:nvSpPr>
            <p:spPr>
              <a:xfrm>
                <a:off x="4266525" y="3620975"/>
                <a:ext cx="1178900" cy="1177375"/>
              </a:xfrm>
              <a:custGeom>
                <a:avLst/>
                <a:gdLst/>
                <a:ahLst/>
                <a:cxnLst/>
                <a:rect l="l" t="t" r="r" b="b"/>
                <a:pathLst>
                  <a:path w="47156" h="47095" extrusionOk="0">
                    <a:moveTo>
                      <a:pt x="23972" y="0"/>
                    </a:moveTo>
                    <a:cubicBezTo>
                      <a:pt x="21077" y="0"/>
                      <a:pt x="18178" y="627"/>
                      <a:pt x="15478" y="1969"/>
                    </a:cubicBezTo>
                    <a:cubicBezTo>
                      <a:pt x="9088" y="5155"/>
                      <a:pt x="3948" y="11213"/>
                      <a:pt x="2150" y="18170"/>
                    </a:cubicBezTo>
                    <a:cubicBezTo>
                      <a:pt x="1" y="26573"/>
                      <a:pt x="2736" y="34898"/>
                      <a:pt x="8599" y="41073"/>
                    </a:cubicBezTo>
                    <a:cubicBezTo>
                      <a:pt x="12604" y="45305"/>
                      <a:pt x="17194" y="47094"/>
                      <a:pt x="21751" y="47094"/>
                    </a:cubicBezTo>
                    <a:cubicBezTo>
                      <a:pt x="24644" y="47094"/>
                      <a:pt x="27523" y="46373"/>
                      <a:pt x="30232" y="45099"/>
                    </a:cubicBezTo>
                    <a:cubicBezTo>
                      <a:pt x="36486" y="42148"/>
                      <a:pt x="41840" y="36246"/>
                      <a:pt x="44322" y="29367"/>
                    </a:cubicBezTo>
                    <a:cubicBezTo>
                      <a:pt x="44635" y="28507"/>
                      <a:pt x="44908" y="27628"/>
                      <a:pt x="45123" y="26729"/>
                    </a:cubicBezTo>
                    <a:cubicBezTo>
                      <a:pt x="47155" y="18326"/>
                      <a:pt x="43931" y="9513"/>
                      <a:pt x="36955" y="4393"/>
                    </a:cubicBezTo>
                    <a:cubicBezTo>
                      <a:pt x="33175" y="1585"/>
                      <a:pt x="28578" y="0"/>
                      <a:pt x="23972" y="0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653;p38">
                <a:extLst>
                  <a:ext uri="{FF2B5EF4-FFF2-40B4-BE49-F238E27FC236}">
                    <a16:creationId xmlns:a16="http://schemas.microsoft.com/office/drawing/2014/main" id="{F17EC31F-79CE-464A-A084-2FABC60EE67C}"/>
                  </a:ext>
                </a:extLst>
              </p:cNvPr>
              <p:cNvSpPr/>
              <p:nvPr/>
            </p:nvSpPr>
            <p:spPr>
              <a:xfrm>
                <a:off x="4842050" y="3627475"/>
                <a:ext cx="435800" cy="435650"/>
              </a:xfrm>
              <a:custGeom>
                <a:avLst/>
                <a:gdLst/>
                <a:ahLst/>
                <a:cxnLst/>
                <a:rect l="l" t="t" r="r" b="b"/>
                <a:pathLst>
                  <a:path w="17432" h="17426" extrusionOk="0">
                    <a:moveTo>
                      <a:pt x="8862" y="1"/>
                    </a:moveTo>
                    <a:cubicBezTo>
                      <a:pt x="7792" y="1"/>
                      <a:pt x="6723" y="234"/>
                      <a:pt x="5726" y="732"/>
                    </a:cubicBezTo>
                    <a:cubicBezTo>
                      <a:pt x="3303" y="1944"/>
                      <a:pt x="1505" y="4113"/>
                      <a:pt x="801" y="6732"/>
                    </a:cubicBezTo>
                    <a:cubicBezTo>
                      <a:pt x="0" y="9839"/>
                      <a:pt x="1016" y="12907"/>
                      <a:pt x="3185" y="15193"/>
                    </a:cubicBezTo>
                    <a:cubicBezTo>
                      <a:pt x="4655" y="16759"/>
                      <a:pt x="6352" y="17426"/>
                      <a:pt x="8038" y="17426"/>
                    </a:cubicBezTo>
                    <a:cubicBezTo>
                      <a:pt x="9109" y="17426"/>
                      <a:pt x="10176" y="17157"/>
                      <a:pt x="11178" y="16679"/>
                    </a:cubicBezTo>
                    <a:cubicBezTo>
                      <a:pt x="13601" y="15486"/>
                      <a:pt x="15458" y="13395"/>
                      <a:pt x="16376" y="10855"/>
                    </a:cubicBezTo>
                    <a:cubicBezTo>
                      <a:pt x="16494" y="10542"/>
                      <a:pt x="16591" y="10210"/>
                      <a:pt x="16669" y="9878"/>
                    </a:cubicBezTo>
                    <a:cubicBezTo>
                      <a:pt x="17432" y="6771"/>
                      <a:pt x="16239" y="3527"/>
                      <a:pt x="13660" y="1631"/>
                    </a:cubicBezTo>
                    <a:cubicBezTo>
                      <a:pt x="12257" y="588"/>
                      <a:pt x="10560" y="1"/>
                      <a:pt x="88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654;p38">
                <a:extLst>
                  <a:ext uri="{FF2B5EF4-FFF2-40B4-BE49-F238E27FC236}">
                    <a16:creationId xmlns:a16="http://schemas.microsoft.com/office/drawing/2014/main" id="{AD4B63DF-5A78-4B8B-8B33-8D677F208569}"/>
                  </a:ext>
                </a:extLst>
              </p:cNvPr>
              <p:cNvSpPr/>
              <p:nvPr/>
            </p:nvSpPr>
            <p:spPr>
              <a:xfrm>
                <a:off x="5132250" y="4053300"/>
                <a:ext cx="186150" cy="186800"/>
              </a:xfrm>
              <a:custGeom>
                <a:avLst/>
                <a:gdLst/>
                <a:ahLst/>
                <a:cxnLst/>
                <a:rect l="l" t="t" r="r" b="b"/>
                <a:pathLst>
                  <a:path w="7446" h="7472" extrusionOk="0">
                    <a:moveTo>
                      <a:pt x="3801" y="0"/>
                    </a:moveTo>
                    <a:cubicBezTo>
                      <a:pt x="3333" y="0"/>
                      <a:pt x="2863" y="102"/>
                      <a:pt x="2423" y="310"/>
                    </a:cubicBezTo>
                    <a:cubicBezTo>
                      <a:pt x="1388" y="838"/>
                      <a:pt x="625" y="1776"/>
                      <a:pt x="313" y="2890"/>
                    </a:cubicBezTo>
                    <a:cubicBezTo>
                      <a:pt x="0" y="4199"/>
                      <a:pt x="391" y="5567"/>
                      <a:pt x="1348" y="6524"/>
                    </a:cubicBezTo>
                    <a:cubicBezTo>
                      <a:pt x="1887" y="7138"/>
                      <a:pt x="2667" y="7471"/>
                      <a:pt x="3461" y="7471"/>
                    </a:cubicBezTo>
                    <a:cubicBezTo>
                      <a:pt x="3906" y="7471"/>
                      <a:pt x="4355" y="7367"/>
                      <a:pt x="4768" y="7150"/>
                    </a:cubicBezTo>
                    <a:cubicBezTo>
                      <a:pt x="5804" y="6642"/>
                      <a:pt x="6586" y="5743"/>
                      <a:pt x="6996" y="4668"/>
                    </a:cubicBezTo>
                    <a:cubicBezTo>
                      <a:pt x="7035" y="4512"/>
                      <a:pt x="7074" y="4375"/>
                      <a:pt x="7113" y="4238"/>
                    </a:cubicBezTo>
                    <a:cubicBezTo>
                      <a:pt x="7446" y="2909"/>
                      <a:pt x="6937" y="1502"/>
                      <a:pt x="5824" y="701"/>
                    </a:cubicBezTo>
                    <a:cubicBezTo>
                      <a:pt x="5232" y="239"/>
                      <a:pt x="4519" y="0"/>
                      <a:pt x="38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655;p38">
                <a:extLst>
                  <a:ext uri="{FF2B5EF4-FFF2-40B4-BE49-F238E27FC236}">
                    <a16:creationId xmlns:a16="http://schemas.microsoft.com/office/drawing/2014/main" id="{8629C512-45E5-42E6-B052-ACB5C47AEF61}"/>
                  </a:ext>
                </a:extLst>
              </p:cNvPr>
              <p:cNvSpPr/>
              <p:nvPr/>
            </p:nvSpPr>
            <p:spPr>
              <a:xfrm>
                <a:off x="5402025" y="3881500"/>
                <a:ext cx="402475" cy="172300"/>
              </a:xfrm>
              <a:custGeom>
                <a:avLst/>
                <a:gdLst/>
                <a:ahLst/>
                <a:cxnLst/>
                <a:rect l="l" t="t" r="r" b="b"/>
                <a:pathLst>
                  <a:path w="16099" h="6892" extrusionOk="0">
                    <a:moveTo>
                      <a:pt x="13573" y="0"/>
                    </a:moveTo>
                    <a:cubicBezTo>
                      <a:pt x="13377" y="0"/>
                      <a:pt x="13181" y="34"/>
                      <a:pt x="12992" y="108"/>
                    </a:cubicBezTo>
                    <a:cubicBezTo>
                      <a:pt x="9826" y="1378"/>
                      <a:pt x="6484" y="2101"/>
                      <a:pt x="3084" y="2277"/>
                    </a:cubicBezTo>
                    <a:cubicBezTo>
                      <a:pt x="170" y="2393"/>
                      <a:pt x="0" y="6891"/>
                      <a:pt x="2856" y="6891"/>
                    </a:cubicBezTo>
                    <a:cubicBezTo>
                      <a:pt x="2893" y="6891"/>
                      <a:pt x="2929" y="6890"/>
                      <a:pt x="2967" y="6889"/>
                    </a:cubicBezTo>
                    <a:cubicBezTo>
                      <a:pt x="6777" y="6733"/>
                      <a:pt x="10529" y="5970"/>
                      <a:pt x="14106" y="4583"/>
                    </a:cubicBezTo>
                    <a:cubicBezTo>
                      <a:pt x="15259" y="4133"/>
                      <a:pt x="16099" y="3117"/>
                      <a:pt x="15786" y="1788"/>
                    </a:cubicBezTo>
                    <a:cubicBezTo>
                      <a:pt x="15574" y="874"/>
                      <a:pt x="14570" y="0"/>
                      <a:pt x="135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656;p38">
                <a:extLst>
                  <a:ext uri="{FF2B5EF4-FFF2-40B4-BE49-F238E27FC236}">
                    <a16:creationId xmlns:a16="http://schemas.microsoft.com/office/drawing/2014/main" id="{3308EA9B-F3DC-4EA6-BDE2-4947332021B7}"/>
                  </a:ext>
                </a:extLst>
              </p:cNvPr>
              <p:cNvSpPr/>
              <p:nvPr/>
            </p:nvSpPr>
            <p:spPr>
              <a:xfrm>
                <a:off x="5670625" y="3757350"/>
                <a:ext cx="198375" cy="350175"/>
              </a:xfrm>
              <a:custGeom>
                <a:avLst/>
                <a:gdLst/>
                <a:ahLst/>
                <a:cxnLst/>
                <a:rect l="l" t="t" r="r" b="b"/>
                <a:pathLst>
                  <a:path w="7935" h="14007" extrusionOk="0">
                    <a:moveTo>
                      <a:pt x="2200" y="1"/>
                    </a:moveTo>
                    <a:cubicBezTo>
                      <a:pt x="2009" y="1"/>
                      <a:pt x="1823" y="30"/>
                      <a:pt x="1642" y="91"/>
                    </a:cubicBezTo>
                    <a:cubicBezTo>
                      <a:pt x="0" y="638"/>
                      <a:pt x="39" y="5093"/>
                      <a:pt x="1290" y="8904"/>
                    </a:cubicBezTo>
                    <a:cubicBezTo>
                      <a:pt x="2406" y="12270"/>
                      <a:pt x="4096" y="14006"/>
                      <a:pt x="5604" y="14006"/>
                    </a:cubicBezTo>
                    <a:cubicBezTo>
                      <a:pt x="5811" y="14006"/>
                      <a:pt x="6016" y="13973"/>
                      <a:pt x="6215" y="13907"/>
                    </a:cubicBezTo>
                    <a:cubicBezTo>
                      <a:pt x="7856" y="13379"/>
                      <a:pt x="7934" y="9139"/>
                      <a:pt x="6664" y="5328"/>
                    </a:cubicBezTo>
                    <a:cubicBezTo>
                      <a:pt x="5534" y="1937"/>
                      <a:pt x="3738" y="1"/>
                      <a:pt x="22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657;p38">
                <a:extLst>
                  <a:ext uri="{FF2B5EF4-FFF2-40B4-BE49-F238E27FC236}">
                    <a16:creationId xmlns:a16="http://schemas.microsoft.com/office/drawing/2014/main" id="{C7EB7389-302E-42A0-8F46-8141BC370164}"/>
                  </a:ext>
                </a:extLst>
              </p:cNvPr>
              <p:cNvSpPr/>
              <p:nvPr/>
            </p:nvSpPr>
            <p:spPr>
              <a:xfrm>
                <a:off x="5715075" y="3837075"/>
                <a:ext cx="108500" cy="1906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7624" extrusionOk="0">
                    <a:moveTo>
                      <a:pt x="1201" y="0"/>
                    </a:moveTo>
                    <a:cubicBezTo>
                      <a:pt x="1098" y="0"/>
                      <a:pt x="997" y="16"/>
                      <a:pt x="900" y="48"/>
                    </a:cubicBezTo>
                    <a:cubicBezTo>
                      <a:pt x="1" y="341"/>
                      <a:pt x="20" y="2784"/>
                      <a:pt x="724" y="4855"/>
                    </a:cubicBezTo>
                    <a:cubicBezTo>
                      <a:pt x="1326" y="6679"/>
                      <a:pt x="2246" y="7624"/>
                      <a:pt x="3071" y="7624"/>
                    </a:cubicBezTo>
                    <a:cubicBezTo>
                      <a:pt x="3183" y="7624"/>
                      <a:pt x="3293" y="7607"/>
                      <a:pt x="3401" y="7571"/>
                    </a:cubicBezTo>
                    <a:cubicBezTo>
                      <a:pt x="4300" y="7278"/>
                      <a:pt x="4339" y="4972"/>
                      <a:pt x="3636" y="2901"/>
                    </a:cubicBezTo>
                    <a:cubicBezTo>
                      <a:pt x="3026" y="1055"/>
                      <a:pt x="2044" y="0"/>
                      <a:pt x="1201" y="0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658;p38">
                <a:extLst>
                  <a:ext uri="{FF2B5EF4-FFF2-40B4-BE49-F238E27FC236}">
                    <a16:creationId xmlns:a16="http://schemas.microsoft.com/office/drawing/2014/main" id="{EEA3C522-EE18-46F0-B557-519CEFE98CE4}"/>
                  </a:ext>
                </a:extLst>
              </p:cNvPr>
              <p:cNvSpPr/>
              <p:nvPr/>
            </p:nvSpPr>
            <p:spPr>
              <a:xfrm>
                <a:off x="3931250" y="3756675"/>
                <a:ext cx="416400" cy="287850"/>
              </a:xfrm>
              <a:custGeom>
                <a:avLst/>
                <a:gdLst/>
                <a:ahLst/>
                <a:cxnLst/>
                <a:rect l="l" t="t" r="r" b="b"/>
                <a:pathLst>
                  <a:path w="16656" h="11514" extrusionOk="0">
                    <a:moveTo>
                      <a:pt x="2804" y="0"/>
                    </a:moveTo>
                    <a:cubicBezTo>
                      <a:pt x="723" y="0"/>
                      <a:pt x="1" y="3592"/>
                      <a:pt x="2370" y="4612"/>
                    </a:cubicBezTo>
                    <a:cubicBezTo>
                      <a:pt x="5829" y="6117"/>
                      <a:pt x="8975" y="8227"/>
                      <a:pt x="11692" y="10846"/>
                    </a:cubicBezTo>
                    <a:cubicBezTo>
                      <a:pt x="12175" y="11316"/>
                      <a:pt x="12721" y="11514"/>
                      <a:pt x="13249" y="11514"/>
                    </a:cubicBezTo>
                    <a:cubicBezTo>
                      <a:pt x="15048" y="11514"/>
                      <a:pt x="16656" y="9227"/>
                      <a:pt x="14994" y="7641"/>
                    </a:cubicBezTo>
                    <a:cubicBezTo>
                      <a:pt x="11711" y="4495"/>
                      <a:pt x="7862" y="1974"/>
                      <a:pt x="3680" y="196"/>
                    </a:cubicBezTo>
                    <a:cubicBezTo>
                      <a:pt x="3367" y="61"/>
                      <a:pt x="3074" y="0"/>
                      <a:pt x="28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659;p38">
                <a:extLst>
                  <a:ext uri="{FF2B5EF4-FFF2-40B4-BE49-F238E27FC236}">
                    <a16:creationId xmlns:a16="http://schemas.microsoft.com/office/drawing/2014/main" id="{576B29C8-DE00-4B64-A149-D734073E0AE1}"/>
                  </a:ext>
                </a:extLst>
              </p:cNvPr>
              <p:cNvSpPr/>
              <p:nvPr/>
            </p:nvSpPr>
            <p:spPr>
              <a:xfrm>
                <a:off x="3861525" y="3626325"/>
                <a:ext cx="234525" cy="342050"/>
              </a:xfrm>
              <a:custGeom>
                <a:avLst/>
                <a:gdLst/>
                <a:ahLst/>
                <a:cxnLst/>
                <a:rect l="l" t="t" r="r" b="b"/>
                <a:pathLst>
                  <a:path w="9381" h="13682" extrusionOk="0">
                    <a:moveTo>
                      <a:pt x="7017" y="0"/>
                    </a:moveTo>
                    <a:cubicBezTo>
                      <a:pt x="5375" y="0"/>
                      <a:pt x="2851" y="3169"/>
                      <a:pt x="1485" y="6602"/>
                    </a:cubicBezTo>
                    <a:cubicBezTo>
                      <a:pt x="0" y="10334"/>
                      <a:pt x="430" y="12953"/>
                      <a:pt x="2033" y="13598"/>
                    </a:cubicBezTo>
                    <a:cubicBezTo>
                      <a:pt x="2173" y="13654"/>
                      <a:pt x="2322" y="13681"/>
                      <a:pt x="2478" y="13681"/>
                    </a:cubicBezTo>
                    <a:cubicBezTo>
                      <a:pt x="4107" y="13681"/>
                      <a:pt x="6522" y="10731"/>
                      <a:pt x="7895" y="7325"/>
                    </a:cubicBezTo>
                    <a:cubicBezTo>
                      <a:pt x="9380" y="3592"/>
                      <a:pt x="9029" y="720"/>
                      <a:pt x="7426" y="75"/>
                    </a:cubicBezTo>
                    <a:cubicBezTo>
                      <a:pt x="7298" y="24"/>
                      <a:pt x="7161" y="0"/>
                      <a:pt x="70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660;p38">
                <a:extLst>
                  <a:ext uri="{FF2B5EF4-FFF2-40B4-BE49-F238E27FC236}">
                    <a16:creationId xmlns:a16="http://schemas.microsoft.com/office/drawing/2014/main" id="{F560E501-3561-4330-AE24-27BBAE11C1EB}"/>
                  </a:ext>
                </a:extLst>
              </p:cNvPr>
              <p:cNvSpPr/>
              <p:nvPr/>
            </p:nvSpPr>
            <p:spPr>
              <a:xfrm>
                <a:off x="3914275" y="3702850"/>
                <a:ext cx="129975" cy="188825"/>
              </a:xfrm>
              <a:custGeom>
                <a:avLst/>
                <a:gdLst/>
                <a:ahLst/>
                <a:cxnLst/>
                <a:rect l="l" t="t" r="r" b="b"/>
                <a:pathLst>
                  <a:path w="5199" h="7553" extrusionOk="0">
                    <a:moveTo>
                      <a:pt x="3892" y="0"/>
                    </a:moveTo>
                    <a:cubicBezTo>
                      <a:pt x="2976" y="0"/>
                      <a:pt x="1595" y="1753"/>
                      <a:pt x="841" y="3638"/>
                    </a:cubicBezTo>
                    <a:cubicBezTo>
                      <a:pt x="1" y="5710"/>
                      <a:pt x="255" y="7156"/>
                      <a:pt x="1134" y="7508"/>
                    </a:cubicBezTo>
                    <a:cubicBezTo>
                      <a:pt x="1210" y="7538"/>
                      <a:pt x="1291" y="7553"/>
                      <a:pt x="1376" y="7553"/>
                    </a:cubicBezTo>
                    <a:cubicBezTo>
                      <a:pt x="2272" y="7553"/>
                      <a:pt x="3609" y="5923"/>
                      <a:pt x="4359" y="4049"/>
                    </a:cubicBezTo>
                    <a:cubicBezTo>
                      <a:pt x="5199" y="1977"/>
                      <a:pt x="5003" y="394"/>
                      <a:pt x="4124" y="43"/>
                    </a:cubicBezTo>
                    <a:cubicBezTo>
                      <a:pt x="4051" y="14"/>
                      <a:pt x="3973" y="0"/>
                      <a:pt x="3892" y="0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661;p38">
                <a:extLst>
                  <a:ext uri="{FF2B5EF4-FFF2-40B4-BE49-F238E27FC236}">
                    <a16:creationId xmlns:a16="http://schemas.microsoft.com/office/drawing/2014/main" id="{BF36E476-97A7-41BF-BA46-947CC62864C1}"/>
                  </a:ext>
                </a:extLst>
              </p:cNvPr>
              <p:cNvSpPr/>
              <p:nvPr/>
            </p:nvSpPr>
            <p:spPr>
              <a:xfrm>
                <a:off x="4839875" y="3160625"/>
                <a:ext cx="153650" cy="416975"/>
              </a:xfrm>
              <a:custGeom>
                <a:avLst/>
                <a:gdLst/>
                <a:ahLst/>
                <a:cxnLst/>
                <a:rect l="l" t="t" r="r" b="b"/>
                <a:pathLst>
                  <a:path w="6146" h="16679" extrusionOk="0">
                    <a:moveTo>
                      <a:pt x="3790" y="0"/>
                    </a:moveTo>
                    <a:cubicBezTo>
                      <a:pt x="2660" y="0"/>
                      <a:pt x="1532" y="714"/>
                      <a:pt x="1494" y="2170"/>
                    </a:cubicBezTo>
                    <a:cubicBezTo>
                      <a:pt x="1416" y="6059"/>
                      <a:pt x="1006" y="9928"/>
                      <a:pt x="322" y="13739"/>
                    </a:cubicBezTo>
                    <a:cubicBezTo>
                      <a:pt x="1" y="15498"/>
                      <a:pt x="1509" y="16679"/>
                      <a:pt x="2863" y="16679"/>
                    </a:cubicBezTo>
                    <a:cubicBezTo>
                      <a:pt x="3735" y="16679"/>
                      <a:pt x="4543" y="16189"/>
                      <a:pt x="4758" y="15048"/>
                    </a:cubicBezTo>
                    <a:cubicBezTo>
                      <a:pt x="5539" y="10827"/>
                      <a:pt x="5989" y="6567"/>
                      <a:pt x="6106" y="2287"/>
                    </a:cubicBezTo>
                    <a:cubicBezTo>
                      <a:pt x="6146" y="773"/>
                      <a:pt x="4966" y="0"/>
                      <a:pt x="37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662;p38">
                <a:extLst>
                  <a:ext uri="{FF2B5EF4-FFF2-40B4-BE49-F238E27FC236}">
                    <a16:creationId xmlns:a16="http://schemas.microsoft.com/office/drawing/2014/main" id="{7151BDB6-84BC-48B6-A6EE-231B09D1C51F}"/>
                  </a:ext>
                </a:extLst>
              </p:cNvPr>
              <p:cNvSpPr/>
              <p:nvPr/>
            </p:nvSpPr>
            <p:spPr>
              <a:xfrm>
                <a:off x="4753600" y="3083075"/>
                <a:ext cx="373775" cy="174750"/>
              </a:xfrm>
              <a:custGeom>
                <a:avLst/>
                <a:gdLst/>
                <a:ahLst/>
                <a:cxnLst/>
                <a:rect l="l" t="t" r="r" b="b"/>
                <a:pathLst>
                  <a:path w="14951" h="6990" extrusionOk="0">
                    <a:moveTo>
                      <a:pt x="4638" y="1"/>
                    </a:moveTo>
                    <a:cubicBezTo>
                      <a:pt x="2189" y="1"/>
                      <a:pt x="582" y="814"/>
                      <a:pt x="333" y="2087"/>
                    </a:cubicBezTo>
                    <a:cubicBezTo>
                      <a:pt x="1" y="3787"/>
                      <a:pt x="3909" y="5936"/>
                      <a:pt x="7857" y="6718"/>
                    </a:cubicBezTo>
                    <a:cubicBezTo>
                      <a:pt x="8811" y="6903"/>
                      <a:pt x="9681" y="6989"/>
                      <a:pt x="10456" y="6989"/>
                    </a:cubicBezTo>
                    <a:cubicBezTo>
                      <a:pt x="12872" y="6989"/>
                      <a:pt x="14367" y="6154"/>
                      <a:pt x="14618" y="4881"/>
                    </a:cubicBezTo>
                    <a:cubicBezTo>
                      <a:pt x="14951" y="3181"/>
                      <a:pt x="11296" y="1051"/>
                      <a:pt x="7368" y="289"/>
                    </a:cubicBezTo>
                    <a:cubicBezTo>
                      <a:pt x="6376" y="92"/>
                      <a:pt x="5460" y="1"/>
                      <a:pt x="46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663;p38">
                <a:extLst>
                  <a:ext uri="{FF2B5EF4-FFF2-40B4-BE49-F238E27FC236}">
                    <a16:creationId xmlns:a16="http://schemas.microsoft.com/office/drawing/2014/main" id="{A3260E24-D113-4CE4-AA0C-33F1A801B3C5}"/>
                  </a:ext>
                </a:extLst>
              </p:cNvPr>
              <p:cNvSpPr/>
              <p:nvPr/>
            </p:nvSpPr>
            <p:spPr>
              <a:xfrm>
                <a:off x="4849375" y="3127475"/>
                <a:ext cx="182725" cy="85325"/>
              </a:xfrm>
              <a:custGeom>
                <a:avLst/>
                <a:gdLst/>
                <a:ahLst/>
                <a:cxnLst/>
                <a:rect l="l" t="t" r="r" b="b"/>
                <a:pathLst>
                  <a:path w="7309" h="3413" extrusionOk="0">
                    <a:moveTo>
                      <a:pt x="2288" y="0"/>
                    </a:moveTo>
                    <a:cubicBezTo>
                      <a:pt x="1085" y="0"/>
                      <a:pt x="289" y="396"/>
                      <a:pt x="157" y="1014"/>
                    </a:cubicBezTo>
                    <a:cubicBezTo>
                      <a:pt x="0" y="1855"/>
                      <a:pt x="1896" y="2910"/>
                      <a:pt x="3830" y="3281"/>
                    </a:cubicBezTo>
                    <a:cubicBezTo>
                      <a:pt x="4299" y="3371"/>
                      <a:pt x="4725" y="3413"/>
                      <a:pt x="5104" y="3413"/>
                    </a:cubicBezTo>
                    <a:cubicBezTo>
                      <a:pt x="6290" y="3413"/>
                      <a:pt x="7015" y="3004"/>
                      <a:pt x="7133" y="2382"/>
                    </a:cubicBezTo>
                    <a:cubicBezTo>
                      <a:pt x="7309" y="1542"/>
                      <a:pt x="5531" y="506"/>
                      <a:pt x="3596" y="135"/>
                    </a:cubicBezTo>
                    <a:cubicBezTo>
                      <a:pt x="3122" y="43"/>
                      <a:pt x="2683" y="0"/>
                      <a:pt x="2288" y="0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664;p38">
                <a:extLst>
                  <a:ext uri="{FF2B5EF4-FFF2-40B4-BE49-F238E27FC236}">
                    <a16:creationId xmlns:a16="http://schemas.microsoft.com/office/drawing/2014/main" id="{4CF79E8E-E0D7-4016-A810-9A4749F2E855}"/>
                  </a:ext>
                </a:extLst>
              </p:cNvPr>
              <p:cNvSpPr/>
              <p:nvPr/>
            </p:nvSpPr>
            <p:spPr>
              <a:xfrm>
                <a:off x="5128900" y="4644475"/>
                <a:ext cx="331425" cy="369625"/>
              </a:xfrm>
              <a:custGeom>
                <a:avLst/>
                <a:gdLst/>
                <a:ahLst/>
                <a:cxnLst/>
                <a:rect l="l" t="t" r="r" b="b"/>
                <a:pathLst>
                  <a:path w="13257" h="14785" extrusionOk="0">
                    <a:moveTo>
                      <a:pt x="3123" y="1"/>
                    </a:moveTo>
                    <a:cubicBezTo>
                      <a:pt x="1602" y="1"/>
                      <a:pt x="0" y="1637"/>
                      <a:pt x="896" y="3455"/>
                    </a:cubicBezTo>
                    <a:cubicBezTo>
                      <a:pt x="2792" y="7364"/>
                      <a:pt x="5313" y="10959"/>
                      <a:pt x="8361" y="14086"/>
                    </a:cubicBezTo>
                    <a:cubicBezTo>
                      <a:pt x="8840" y="14578"/>
                      <a:pt x="9384" y="14785"/>
                      <a:pt x="9913" y="14785"/>
                    </a:cubicBezTo>
                    <a:cubicBezTo>
                      <a:pt x="11672" y="14785"/>
                      <a:pt x="13257" y="12500"/>
                      <a:pt x="11664" y="10862"/>
                    </a:cubicBezTo>
                    <a:cubicBezTo>
                      <a:pt x="8908" y="8028"/>
                      <a:pt x="6622" y="4765"/>
                      <a:pt x="4922" y="1188"/>
                    </a:cubicBezTo>
                    <a:cubicBezTo>
                      <a:pt x="4508" y="349"/>
                      <a:pt x="3824" y="1"/>
                      <a:pt x="3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665;p38">
                <a:extLst>
                  <a:ext uri="{FF2B5EF4-FFF2-40B4-BE49-F238E27FC236}">
                    <a16:creationId xmlns:a16="http://schemas.microsoft.com/office/drawing/2014/main" id="{4CD1DE0F-61E2-4415-BE55-54EB10D65F49}"/>
                  </a:ext>
                </a:extLst>
              </p:cNvPr>
              <p:cNvSpPr/>
              <p:nvPr/>
            </p:nvSpPr>
            <p:spPr>
              <a:xfrm>
                <a:off x="5231425" y="4840250"/>
                <a:ext cx="316600" cy="277675"/>
              </a:xfrm>
              <a:custGeom>
                <a:avLst/>
                <a:gdLst/>
                <a:ahLst/>
                <a:cxnLst/>
                <a:rect l="l" t="t" r="r" b="b"/>
                <a:pathLst>
                  <a:path w="12664" h="11107" extrusionOk="0">
                    <a:moveTo>
                      <a:pt x="10383" y="1"/>
                    </a:moveTo>
                    <a:cubicBezTo>
                      <a:pt x="8657" y="1"/>
                      <a:pt x="5688" y="1787"/>
                      <a:pt x="3420" y="4086"/>
                    </a:cubicBezTo>
                    <a:cubicBezTo>
                      <a:pt x="606" y="6939"/>
                      <a:pt x="0" y="9519"/>
                      <a:pt x="1231" y="10730"/>
                    </a:cubicBezTo>
                    <a:cubicBezTo>
                      <a:pt x="1493" y="10988"/>
                      <a:pt x="1870" y="11107"/>
                      <a:pt x="2329" y="11107"/>
                    </a:cubicBezTo>
                    <a:cubicBezTo>
                      <a:pt x="4030" y="11107"/>
                      <a:pt x="6852" y="9475"/>
                      <a:pt x="9068" y="7213"/>
                    </a:cubicBezTo>
                    <a:cubicBezTo>
                      <a:pt x="11862" y="4340"/>
                      <a:pt x="12663" y="1565"/>
                      <a:pt x="11413" y="353"/>
                    </a:cubicBezTo>
                    <a:cubicBezTo>
                      <a:pt x="11167" y="112"/>
                      <a:pt x="10814" y="1"/>
                      <a:pt x="103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666;p38">
                <a:extLst>
                  <a:ext uri="{FF2B5EF4-FFF2-40B4-BE49-F238E27FC236}">
                    <a16:creationId xmlns:a16="http://schemas.microsoft.com/office/drawing/2014/main" id="{4C88B2FB-6CB3-4729-BD95-D3CA32DBC532}"/>
                  </a:ext>
                </a:extLst>
              </p:cNvPr>
              <p:cNvSpPr/>
              <p:nvPr/>
            </p:nvSpPr>
            <p:spPr>
              <a:xfrm>
                <a:off x="5303225" y="4903350"/>
                <a:ext cx="172500" cy="151650"/>
              </a:xfrm>
              <a:custGeom>
                <a:avLst/>
                <a:gdLst/>
                <a:ahLst/>
                <a:cxnLst/>
                <a:rect l="l" t="t" r="r" b="b"/>
                <a:pathLst>
                  <a:path w="6900" h="6066" extrusionOk="0">
                    <a:moveTo>
                      <a:pt x="5665" y="0"/>
                    </a:moveTo>
                    <a:cubicBezTo>
                      <a:pt x="4715" y="0"/>
                      <a:pt x="3092" y="976"/>
                      <a:pt x="1857" y="2226"/>
                    </a:cubicBezTo>
                    <a:cubicBezTo>
                      <a:pt x="333" y="3790"/>
                      <a:pt x="1" y="5197"/>
                      <a:pt x="665" y="5861"/>
                    </a:cubicBezTo>
                    <a:cubicBezTo>
                      <a:pt x="809" y="6001"/>
                      <a:pt x="1014" y="6066"/>
                      <a:pt x="1262" y="6066"/>
                    </a:cubicBezTo>
                    <a:cubicBezTo>
                      <a:pt x="2191" y="6066"/>
                      <a:pt x="3726" y="5160"/>
                      <a:pt x="4945" y="3927"/>
                    </a:cubicBezTo>
                    <a:cubicBezTo>
                      <a:pt x="6469" y="2363"/>
                      <a:pt x="6899" y="839"/>
                      <a:pt x="6235" y="194"/>
                    </a:cubicBezTo>
                    <a:cubicBezTo>
                      <a:pt x="6098" y="61"/>
                      <a:pt x="5902" y="0"/>
                      <a:pt x="5665" y="0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667;p38">
                <a:extLst>
                  <a:ext uri="{FF2B5EF4-FFF2-40B4-BE49-F238E27FC236}">
                    <a16:creationId xmlns:a16="http://schemas.microsoft.com/office/drawing/2014/main" id="{87C4F5E4-B4D6-47E2-97A2-619CB945B6D3}"/>
                  </a:ext>
                </a:extLst>
              </p:cNvPr>
              <p:cNvSpPr/>
              <p:nvPr/>
            </p:nvSpPr>
            <p:spPr>
              <a:xfrm>
                <a:off x="4236225" y="4677275"/>
                <a:ext cx="286075" cy="335675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13427" extrusionOk="0">
                    <a:moveTo>
                      <a:pt x="8211" y="1"/>
                    </a:moveTo>
                    <a:cubicBezTo>
                      <a:pt x="7697" y="1"/>
                      <a:pt x="7168" y="218"/>
                      <a:pt x="6704" y="736"/>
                    </a:cubicBezTo>
                    <a:cubicBezTo>
                      <a:pt x="4222" y="3492"/>
                      <a:pt x="2131" y="6579"/>
                      <a:pt x="529" y="9941"/>
                    </a:cubicBezTo>
                    <a:cubicBezTo>
                      <a:pt x="1" y="11074"/>
                      <a:pt x="177" y="12403"/>
                      <a:pt x="1310" y="13126"/>
                    </a:cubicBezTo>
                    <a:cubicBezTo>
                      <a:pt x="1651" y="13327"/>
                      <a:pt x="2068" y="13426"/>
                      <a:pt x="2490" y="13426"/>
                    </a:cubicBezTo>
                    <a:cubicBezTo>
                      <a:pt x="3302" y="13426"/>
                      <a:pt x="4136" y="13057"/>
                      <a:pt x="4496" y="12325"/>
                    </a:cubicBezTo>
                    <a:cubicBezTo>
                      <a:pt x="5883" y="9315"/>
                      <a:pt x="7720" y="6521"/>
                      <a:pt x="9928" y="4039"/>
                    </a:cubicBezTo>
                    <a:cubicBezTo>
                      <a:pt x="11443" y="2359"/>
                      <a:pt x="9908" y="1"/>
                      <a:pt x="82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668;p38">
                <a:extLst>
                  <a:ext uri="{FF2B5EF4-FFF2-40B4-BE49-F238E27FC236}">
                    <a16:creationId xmlns:a16="http://schemas.microsoft.com/office/drawing/2014/main" id="{59CC4D05-70F6-4277-A395-732E7D095049}"/>
                  </a:ext>
                </a:extLst>
              </p:cNvPr>
              <p:cNvSpPr/>
              <p:nvPr/>
            </p:nvSpPr>
            <p:spPr>
              <a:xfrm>
                <a:off x="4106775" y="4872625"/>
                <a:ext cx="355675" cy="239425"/>
              </a:xfrm>
              <a:custGeom>
                <a:avLst/>
                <a:gdLst/>
                <a:ahLst/>
                <a:cxnLst/>
                <a:rect l="l" t="t" r="r" b="b"/>
                <a:pathLst>
                  <a:path w="14227" h="9577" extrusionOk="0">
                    <a:moveTo>
                      <a:pt x="3123" y="1"/>
                    </a:moveTo>
                    <a:cubicBezTo>
                      <a:pt x="2080" y="1"/>
                      <a:pt x="1309" y="364"/>
                      <a:pt x="899" y="1032"/>
                    </a:cubicBezTo>
                    <a:cubicBezTo>
                      <a:pt x="0" y="2517"/>
                      <a:pt x="2658" y="5781"/>
                      <a:pt x="6097" y="7852"/>
                    </a:cubicBezTo>
                    <a:cubicBezTo>
                      <a:pt x="8026" y="9025"/>
                      <a:pt x="9777" y="9577"/>
                      <a:pt x="11105" y="9577"/>
                    </a:cubicBezTo>
                    <a:cubicBezTo>
                      <a:pt x="12144" y="9577"/>
                      <a:pt x="12925" y="9239"/>
                      <a:pt x="13328" y="8595"/>
                    </a:cubicBezTo>
                    <a:cubicBezTo>
                      <a:pt x="14227" y="7110"/>
                      <a:pt x="11296" y="3729"/>
                      <a:pt x="7876" y="1658"/>
                    </a:cubicBezTo>
                    <a:cubicBezTo>
                      <a:pt x="6004" y="519"/>
                      <a:pt x="4369" y="1"/>
                      <a:pt x="3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669;p38">
                <a:extLst>
                  <a:ext uri="{FF2B5EF4-FFF2-40B4-BE49-F238E27FC236}">
                    <a16:creationId xmlns:a16="http://schemas.microsoft.com/office/drawing/2014/main" id="{EBC5D557-C561-4DAF-9467-A8381CE06B0C}"/>
                  </a:ext>
                </a:extLst>
              </p:cNvPr>
              <p:cNvSpPr/>
              <p:nvPr/>
            </p:nvSpPr>
            <p:spPr>
              <a:xfrm>
                <a:off x="4196175" y="4933175"/>
                <a:ext cx="176400" cy="118950"/>
              </a:xfrm>
              <a:custGeom>
                <a:avLst/>
                <a:gdLst/>
                <a:ahLst/>
                <a:cxnLst/>
                <a:rect l="l" t="t" r="r" b="b"/>
                <a:pathLst>
                  <a:path w="7056" h="4758" extrusionOk="0">
                    <a:moveTo>
                      <a:pt x="1565" y="0"/>
                    </a:moveTo>
                    <a:cubicBezTo>
                      <a:pt x="1043" y="0"/>
                      <a:pt x="656" y="185"/>
                      <a:pt x="450" y="525"/>
                    </a:cubicBezTo>
                    <a:cubicBezTo>
                      <a:pt x="0" y="1248"/>
                      <a:pt x="1329" y="2870"/>
                      <a:pt x="3030" y="3906"/>
                    </a:cubicBezTo>
                    <a:cubicBezTo>
                      <a:pt x="3989" y="4484"/>
                      <a:pt x="4845" y="4758"/>
                      <a:pt x="5496" y="4758"/>
                    </a:cubicBezTo>
                    <a:cubicBezTo>
                      <a:pt x="6012" y="4758"/>
                      <a:pt x="6398" y="4586"/>
                      <a:pt x="6606" y="4258"/>
                    </a:cubicBezTo>
                    <a:cubicBezTo>
                      <a:pt x="7055" y="3535"/>
                      <a:pt x="5609" y="1874"/>
                      <a:pt x="3909" y="818"/>
                    </a:cubicBezTo>
                    <a:cubicBezTo>
                      <a:pt x="2988" y="258"/>
                      <a:pt x="2182" y="0"/>
                      <a:pt x="1565" y="0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670;p38">
                <a:extLst>
                  <a:ext uri="{FF2B5EF4-FFF2-40B4-BE49-F238E27FC236}">
                    <a16:creationId xmlns:a16="http://schemas.microsoft.com/office/drawing/2014/main" id="{208AC31E-ADA9-4C1D-8A7C-0AD4EDD649A0}"/>
                  </a:ext>
                </a:extLst>
              </p:cNvPr>
              <p:cNvSpPr/>
              <p:nvPr/>
            </p:nvSpPr>
            <p:spPr>
              <a:xfrm>
                <a:off x="5236300" y="3526625"/>
                <a:ext cx="241375" cy="243800"/>
              </a:xfrm>
              <a:custGeom>
                <a:avLst/>
                <a:gdLst/>
                <a:ahLst/>
                <a:cxnLst/>
                <a:rect l="l" t="t" r="r" b="b"/>
                <a:pathLst>
                  <a:path w="9655" h="9752" extrusionOk="0">
                    <a:moveTo>
                      <a:pt x="6983" y="1"/>
                    </a:moveTo>
                    <a:cubicBezTo>
                      <a:pt x="6407" y="1"/>
                      <a:pt x="5840" y="200"/>
                      <a:pt x="5453" y="643"/>
                    </a:cubicBezTo>
                    <a:lnTo>
                      <a:pt x="978" y="5802"/>
                    </a:lnTo>
                    <a:cubicBezTo>
                      <a:pt x="176" y="6740"/>
                      <a:pt x="0" y="8108"/>
                      <a:pt x="939" y="9046"/>
                    </a:cubicBezTo>
                    <a:cubicBezTo>
                      <a:pt x="1371" y="9499"/>
                      <a:pt x="2026" y="9751"/>
                      <a:pt x="2669" y="9751"/>
                    </a:cubicBezTo>
                    <a:cubicBezTo>
                      <a:pt x="3246" y="9751"/>
                      <a:pt x="3814" y="9548"/>
                      <a:pt x="4202" y="9105"/>
                    </a:cubicBezTo>
                    <a:cubicBezTo>
                      <a:pt x="5687" y="7385"/>
                      <a:pt x="7172" y="5665"/>
                      <a:pt x="8677" y="3945"/>
                    </a:cubicBezTo>
                    <a:cubicBezTo>
                      <a:pt x="9478" y="3007"/>
                      <a:pt x="9654" y="1639"/>
                      <a:pt x="8716" y="682"/>
                    </a:cubicBezTo>
                    <a:cubicBezTo>
                      <a:pt x="8283" y="249"/>
                      <a:pt x="7627" y="1"/>
                      <a:pt x="69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671;p38">
                <a:extLst>
                  <a:ext uri="{FF2B5EF4-FFF2-40B4-BE49-F238E27FC236}">
                    <a16:creationId xmlns:a16="http://schemas.microsoft.com/office/drawing/2014/main" id="{305E07A5-5BC6-4C14-8757-5730BA4FB51A}"/>
                  </a:ext>
                </a:extLst>
              </p:cNvPr>
              <p:cNvSpPr/>
              <p:nvPr/>
            </p:nvSpPr>
            <p:spPr>
              <a:xfrm>
                <a:off x="5287100" y="3423475"/>
                <a:ext cx="284375" cy="219475"/>
              </a:xfrm>
              <a:custGeom>
                <a:avLst/>
                <a:gdLst/>
                <a:ahLst/>
                <a:cxnLst/>
                <a:rect l="l" t="t" r="r" b="b"/>
                <a:pathLst>
                  <a:path w="11375" h="8779" extrusionOk="0">
                    <a:moveTo>
                      <a:pt x="2404" y="1"/>
                    </a:moveTo>
                    <a:cubicBezTo>
                      <a:pt x="1737" y="1"/>
                      <a:pt x="1209" y="211"/>
                      <a:pt x="880" y="626"/>
                    </a:cubicBezTo>
                    <a:cubicBezTo>
                      <a:pt x="1" y="1779"/>
                      <a:pt x="2092" y="4867"/>
                      <a:pt x="4750" y="6918"/>
                    </a:cubicBezTo>
                    <a:cubicBezTo>
                      <a:pt x="6371" y="8191"/>
                      <a:pt x="7830" y="8778"/>
                      <a:pt x="8922" y="8778"/>
                    </a:cubicBezTo>
                    <a:cubicBezTo>
                      <a:pt x="9607" y="8778"/>
                      <a:pt x="10148" y="8547"/>
                      <a:pt x="10495" y="8111"/>
                    </a:cubicBezTo>
                    <a:cubicBezTo>
                      <a:pt x="11374" y="6977"/>
                      <a:pt x="9459" y="4007"/>
                      <a:pt x="6821" y="1935"/>
                    </a:cubicBezTo>
                    <a:cubicBezTo>
                      <a:pt x="5135" y="634"/>
                      <a:pt x="3560" y="1"/>
                      <a:pt x="2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672;p38">
                <a:extLst>
                  <a:ext uri="{FF2B5EF4-FFF2-40B4-BE49-F238E27FC236}">
                    <a16:creationId xmlns:a16="http://schemas.microsoft.com/office/drawing/2014/main" id="{2DFF4140-0F13-4292-BA8F-1879257637C6}"/>
                  </a:ext>
                </a:extLst>
              </p:cNvPr>
              <p:cNvSpPr/>
              <p:nvPr/>
            </p:nvSpPr>
            <p:spPr>
              <a:xfrm>
                <a:off x="5344750" y="3467975"/>
                <a:ext cx="169075" cy="130250"/>
              </a:xfrm>
              <a:custGeom>
                <a:avLst/>
                <a:gdLst/>
                <a:ahLst/>
                <a:cxnLst/>
                <a:rect l="l" t="t" r="r" b="b"/>
                <a:pathLst>
                  <a:path w="6763" h="5210" extrusionOk="0">
                    <a:moveTo>
                      <a:pt x="1436" y="1"/>
                    </a:moveTo>
                    <a:cubicBezTo>
                      <a:pt x="1037" y="1"/>
                      <a:pt x="722" y="126"/>
                      <a:pt x="528" y="370"/>
                    </a:cubicBezTo>
                    <a:cubicBezTo>
                      <a:pt x="1" y="1054"/>
                      <a:pt x="1252" y="2891"/>
                      <a:pt x="2815" y="4103"/>
                    </a:cubicBezTo>
                    <a:cubicBezTo>
                      <a:pt x="3787" y="4858"/>
                      <a:pt x="4655" y="5209"/>
                      <a:pt x="5303" y="5209"/>
                    </a:cubicBezTo>
                    <a:cubicBezTo>
                      <a:pt x="5711" y="5209"/>
                      <a:pt x="6031" y="5070"/>
                      <a:pt x="6235" y="4806"/>
                    </a:cubicBezTo>
                    <a:cubicBezTo>
                      <a:pt x="6762" y="4122"/>
                      <a:pt x="5629" y="2383"/>
                      <a:pt x="4046" y="1152"/>
                    </a:cubicBezTo>
                    <a:cubicBezTo>
                      <a:pt x="3057" y="373"/>
                      <a:pt x="2122" y="1"/>
                      <a:pt x="1436" y="1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673;p38">
                <a:extLst>
                  <a:ext uri="{FF2B5EF4-FFF2-40B4-BE49-F238E27FC236}">
                    <a16:creationId xmlns:a16="http://schemas.microsoft.com/office/drawing/2014/main" id="{75E8FF2E-0BD1-4A53-89BB-5EBBB3B24ED0}"/>
                  </a:ext>
                </a:extLst>
              </p:cNvPr>
              <p:cNvSpPr/>
              <p:nvPr/>
            </p:nvSpPr>
            <p:spPr>
              <a:xfrm>
                <a:off x="5374550" y="4328850"/>
                <a:ext cx="297075" cy="216775"/>
              </a:xfrm>
              <a:custGeom>
                <a:avLst/>
                <a:gdLst/>
                <a:ahLst/>
                <a:cxnLst/>
                <a:rect l="l" t="t" r="r" b="b"/>
                <a:pathLst>
                  <a:path w="11883" h="8671" extrusionOk="0">
                    <a:moveTo>
                      <a:pt x="2522" y="1"/>
                    </a:moveTo>
                    <a:cubicBezTo>
                      <a:pt x="1993" y="1"/>
                      <a:pt x="1470" y="188"/>
                      <a:pt x="1017" y="622"/>
                    </a:cubicBezTo>
                    <a:cubicBezTo>
                      <a:pt x="216" y="1424"/>
                      <a:pt x="1" y="3104"/>
                      <a:pt x="978" y="3886"/>
                    </a:cubicBezTo>
                    <a:cubicBezTo>
                      <a:pt x="3167" y="5684"/>
                      <a:pt x="5570" y="7189"/>
                      <a:pt x="8130" y="8381"/>
                    </a:cubicBezTo>
                    <a:cubicBezTo>
                      <a:pt x="8536" y="8570"/>
                      <a:pt x="8967" y="8671"/>
                      <a:pt x="9386" y="8671"/>
                    </a:cubicBezTo>
                    <a:cubicBezTo>
                      <a:pt x="10136" y="8671"/>
                      <a:pt x="10845" y="8346"/>
                      <a:pt x="11296" y="7618"/>
                    </a:cubicBezTo>
                    <a:cubicBezTo>
                      <a:pt x="11882" y="6641"/>
                      <a:pt x="11648" y="4961"/>
                      <a:pt x="10515" y="4433"/>
                    </a:cubicBezTo>
                    <a:cubicBezTo>
                      <a:pt x="8287" y="3436"/>
                      <a:pt x="6196" y="2186"/>
                      <a:pt x="4281" y="661"/>
                    </a:cubicBezTo>
                    <a:cubicBezTo>
                      <a:pt x="3756" y="252"/>
                      <a:pt x="3136" y="1"/>
                      <a:pt x="25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674;p38">
                <a:extLst>
                  <a:ext uri="{FF2B5EF4-FFF2-40B4-BE49-F238E27FC236}">
                    <a16:creationId xmlns:a16="http://schemas.microsoft.com/office/drawing/2014/main" id="{093A2895-1E65-4447-B431-17648004F656}"/>
                  </a:ext>
                </a:extLst>
              </p:cNvPr>
              <p:cNvSpPr/>
              <p:nvPr/>
            </p:nvSpPr>
            <p:spPr>
              <a:xfrm>
                <a:off x="5547500" y="4365750"/>
                <a:ext cx="202775" cy="280900"/>
              </a:xfrm>
              <a:custGeom>
                <a:avLst/>
                <a:gdLst/>
                <a:ahLst/>
                <a:cxnLst/>
                <a:rect l="l" t="t" r="r" b="b"/>
                <a:pathLst>
                  <a:path w="8111" h="11236" extrusionOk="0">
                    <a:moveTo>
                      <a:pt x="6225" y="0"/>
                    </a:moveTo>
                    <a:cubicBezTo>
                      <a:pt x="4851" y="0"/>
                      <a:pt x="2665" y="2521"/>
                      <a:pt x="1408" y="5283"/>
                    </a:cubicBezTo>
                    <a:cubicBezTo>
                      <a:pt x="1" y="8351"/>
                      <a:pt x="255" y="10539"/>
                      <a:pt x="1584" y="11145"/>
                    </a:cubicBezTo>
                    <a:cubicBezTo>
                      <a:pt x="1715" y="11206"/>
                      <a:pt x="1858" y="11235"/>
                      <a:pt x="2010" y="11235"/>
                    </a:cubicBezTo>
                    <a:cubicBezTo>
                      <a:pt x="3373" y="11235"/>
                      <a:pt x="5475" y="8902"/>
                      <a:pt x="6723" y="6142"/>
                    </a:cubicBezTo>
                    <a:cubicBezTo>
                      <a:pt x="8111" y="3094"/>
                      <a:pt x="7954" y="671"/>
                      <a:pt x="6626" y="84"/>
                    </a:cubicBezTo>
                    <a:cubicBezTo>
                      <a:pt x="6502" y="27"/>
                      <a:pt x="6368" y="0"/>
                      <a:pt x="62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675;p38">
                <a:extLst>
                  <a:ext uri="{FF2B5EF4-FFF2-40B4-BE49-F238E27FC236}">
                    <a16:creationId xmlns:a16="http://schemas.microsoft.com/office/drawing/2014/main" id="{E9EA4610-8D62-48A1-A588-9D79BB6C5C0F}"/>
                  </a:ext>
                </a:extLst>
              </p:cNvPr>
              <p:cNvSpPr/>
              <p:nvPr/>
            </p:nvSpPr>
            <p:spPr>
              <a:xfrm>
                <a:off x="5586600" y="4419325"/>
                <a:ext cx="125075" cy="173200"/>
              </a:xfrm>
              <a:custGeom>
                <a:avLst/>
                <a:gdLst/>
                <a:ahLst/>
                <a:cxnLst/>
                <a:rect l="l" t="t" r="r" b="b"/>
                <a:pathLst>
                  <a:path w="5003" h="6928" extrusionOk="0">
                    <a:moveTo>
                      <a:pt x="3841" y="1"/>
                    </a:moveTo>
                    <a:cubicBezTo>
                      <a:pt x="3000" y="1"/>
                      <a:pt x="1659" y="1558"/>
                      <a:pt x="880" y="3276"/>
                    </a:cubicBezTo>
                    <a:cubicBezTo>
                      <a:pt x="0" y="5152"/>
                      <a:pt x="176" y="6520"/>
                      <a:pt x="977" y="6872"/>
                    </a:cubicBezTo>
                    <a:cubicBezTo>
                      <a:pt x="1059" y="6909"/>
                      <a:pt x="1149" y="6927"/>
                      <a:pt x="1243" y="6927"/>
                    </a:cubicBezTo>
                    <a:cubicBezTo>
                      <a:pt x="2093" y="6927"/>
                      <a:pt x="3389" y="5492"/>
                      <a:pt x="4163" y="3804"/>
                    </a:cubicBezTo>
                    <a:cubicBezTo>
                      <a:pt x="5003" y="1908"/>
                      <a:pt x="4905" y="423"/>
                      <a:pt x="4084" y="52"/>
                    </a:cubicBezTo>
                    <a:cubicBezTo>
                      <a:pt x="4009" y="17"/>
                      <a:pt x="3928" y="1"/>
                      <a:pt x="3841" y="1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676;p38">
                <a:extLst>
                  <a:ext uri="{FF2B5EF4-FFF2-40B4-BE49-F238E27FC236}">
                    <a16:creationId xmlns:a16="http://schemas.microsoft.com/office/drawing/2014/main" id="{2ECECCC7-6775-4868-91B0-F6D92ED3533F}"/>
                  </a:ext>
                </a:extLst>
              </p:cNvPr>
              <p:cNvSpPr/>
              <p:nvPr/>
            </p:nvSpPr>
            <p:spPr>
              <a:xfrm>
                <a:off x="4053525" y="4315375"/>
                <a:ext cx="272150" cy="13135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5254" extrusionOk="0">
                    <a:moveTo>
                      <a:pt x="8250" y="1"/>
                    </a:moveTo>
                    <a:cubicBezTo>
                      <a:pt x="8107" y="1"/>
                      <a:pt x="7962" y="10"/>
                      <a:pt x="7817" y="28"/>
                    </a:cubicBezTo>
                    <a:lnTo>
                      <a:pt x="1954" y="751"/>
                    </a:lnTo>
                    <a:cubicBezTo>
                      <a:pt x="723" y="907"/>
                      <a:pt x="0" y="2432"/>
                      <a:pt x="274" y="3546"/>
                    </a:cubicBezTo>
                    <a:cubicBezTo>
                      <a:pt x="567" y="4720"/>
                      <a:pt x="1548" y="5254"/>
                      <a:pt x="2636" y="5254"/>
                    </a:cubicBezTo>
                    <a:cubicBezTo>
                      <a:pt x="2779" y="5254"/>
                      <a:pt x="2923" y="5244"/>
                      <a:pt x="3068" y="5226"/>
                    </a:cubicBezTo>
                    <a:lnTo>
                      <a:pt x="8931" y="4503"/>
                    </a:lnTo>
                    <a:cubicBezTo>
                      <a:pt x="10162" y="4366"/>
                      <a:pt x="10885" y="2822"/>
                      <a:pt x="10612" y="1709"/>
                    </a:cubicBezTo>
                    <a:cubicBezTo>
                      <a:pt x="10318" y="534"/>
                      <a:pt x="9337" y="1"/>
                      <a:pt x="82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677;p38">
                <a:extLst>
                  <a:ext uri="{FF2B5EF4-FFF2-40B4-BE49-F238E27FC236}">
                    <a16:creationId xmlns:a16="http://schemas.microsoft.com/office/drawing/2014/main" id="{104F27C7-9417-44C1-8854-8B06873E24F5}"/>
                  </a:ext>
                </a:extLst>
              </p:cNvPr>
              <p:cNvSpPr/>
              <p:nvPr/>
            </p:nvSpPr>
            <p:spPr>
              <a:xfrm>
                <a:off x="3957275" y="4248750"/>
                <a:ext cx="155375" cy="298900"/>
              </a:xfrm>
              <a:custGeom>
                <a:avLst/>
                <a:gdLst/>
                <a:ahLst/>
                <a:cxnLst/>
                <a:rect l="l" t="t" r="r" b="b"/>
                <a:pathLst>
                  <a:path w="6215" h="11956" extrusionOk="0">
                    <a:moveTo>
                      <a:pt x="2096" y="1"/>
                    </a:moveTo>
                    <a:cubicBezTo>
                      <a:pt x="1990" y="1"/>
                      <a:pt x="1884" y="12"/>
                      <a:pt x="1779" y="35"/>
                    </a:cubicBezTo>
                    <a:cubicBezTo>
                      <a:pt x="372" y="348"/>
                      <a:pt x="0" y="4061"/>
                      <a:pt x="723" y="7344"/>
                    </a:cubicBezTo>
                    <a:cubicBezTo>
                      <a:pt x="1405" y="10358"/>
                      <a:pt x="2746" y="11955"/>
                      <a:pt x="4049" y="11955"/>
                    </a:cubicBezTo>
                    <a:cubicBezTo>
                      <a:pt x="4166" y="11955"/>
                      <a:pt x="4282" y="11942"/>
                      <a:pt x="4397" y="11917"/>
                    </a:cubicBezTo>
                    <a:cubicBezTo>
                      <a:pt x="5804" y="11624"/>
                      <a:pt x="6215" y="8106"/>
                      <a:pt x="5511" y="4843"/>
                    </a:cubicBezTo>
                    <a:cubicBezTo>
                      <a:pt x="4841" y="1801"/>
                      <a:pt x="3434" y="1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678;p38">
                <a:extLst>
                  <a:ext uri="{FF2B5EF4-FFF2-40B4-BE49-F238E27FC236}">
                    <a16:creationId xmlns:a16="http://schemas.microsoft.com/office/drawing/2014/main" id="{3E58E1FA-3D98-4C01-9C11-FA669E5898CB}"/>
                  </a:ext>
                </a:extLst>
              </p:cNvPr>
              <p:cNvSpPr/>
              <p:nvPr/>
            </p:nvSpPr>
            <p:spPr>
              <a:xfrm>
                <a:off x="3994900" y="4321025"/>
                <a:ext cx="8015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3206" h="6192" extrusionOk="0">
                    <a:moveTo>
                      <a:pt x="1077" y="0"/>
                    </a:moveTo>
                    <a:cubicBezTo>
                      <a:pt x="1024" y="0"/>
                      <a:pt x="971" y="6"/>
                      <a:pt x="919" y="17"/>
                    </a:cubicBezTo>
                    <a:cubicBezTo>
                      <a:pt x="176" y="173"/>
                      <a:pt x="0" y="2088"/>
                      <a:pt x="371" y="3789"/>
                    </a:cubicBezTo>
                    <a:cubicBezTo>
                      <a:pt x="713" y="5355"/>
                      <a:pt x="1404" y="6191"/>
                      <a:pt x="2091" y="6191"/>
                    </a:cubicBezTo>
                    <a:cubicBezTo>
                      <a:pt x="2150" y="6191"/>
                      <a:pt x="2208" y="6185"/>
                      <a:pt x="2267" y="6173"/>
                    </a:cubicBezTo>
                    <a:cubicBezTo>
                      <a:pt x="2990" y="6016"/>
                      <a:pt x="3205" y="4199"/>
                      <a:pt x="2834" y="2499"/>
                    </a:cubicBezTo>
                    <a:cubicBezTo>
                      <a:pt x="2489" y="921"/>
                      <a:pt x="1758" y="0"/>
                      <a:pt x="1077" y="0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679;p38">
                <a:extLst>
                  <a:ext uri="{FF2B5EF4-FFF2-40B4-BE49-F238E27FC236}">
                    <a16:creationId xmlns:a16="http://schemas.microsoft.com/office/drawing/2014/main" id="{6ADEA8B0-BAC9-484D-A705-F2BB29AA66DE}"/>
                  </a:ext>
                </a:extLst>
              </p:cNvPr>
              <p:cNvSpPr/>
              <p:nvPr/>
            </p:nvSpPr>
            <p:spPr>
              <a:xfrm>
                <a:off x="4787325" y="4820750"/>
                <a:ext cx="138275" cy="265275"/>
              </a:xfrm>
              <a:custGeom>
                <a:avLst/>
                <a:gdLst/>
                <a:ahLst/>
                <a:cxnLst/>
                <a:rect l="l" t="t" r="r" b="b"/>
                <a:pathLst>
                  <a:path w="5531" h="10611" extrusionOk="0">
                    <a:moveTo>
                      <a:pt x="2326" y="1"/>
                    </a:moveTo>
                    <a:cubicBezTo>
                      <a:pt x="2158" y="1"/>
                      <a:pt x="1993" y="20"/>
                      <a:pt x="1837" y="59"/>
                    </a:cubicBezTo>
                    <a:cubicBezTo>
                      <a:pt x="489" y="391"/>
                      <a:pt x="0" y="1602"/>
                      <a:pt x="137" y="2853"/>
                    </a:cubicBezTo>
                    <a:lnTo>
                      <a:pt x="880" y="8872"/>
                    </a:lnTo>
                    <a:cubicBezTo>
                      <a:pt x="1014" y="9928"/>
                      <a:pt x="2154" y="10610"/>
                      <a:pt x="3179" y="10610"/>
                    </a:cubicBezTo>
                    <a:cubicBezTo>
                      <a:pt x="3349" y="10610"/>
                      <a:pt x="3516" y="10592"/>
                      <a:pt x="3674" y="10553"/>
                    </a:cubicBezTo>
                    <a:cubicBezTo>
                      <a:pt x="5003" y="10220"/>
                      <a:pt x="5531" y="8989"/>
                      <a:pt x="5355" y="7758"/>
                    </a:cubicBezTo>
                    <a:lnTo>
                      <a:pt x="4632" y="1739"/>
                    </a:lnTo>
                    <a:cubicBezTo>
                      <a:pt x="4498" y="683"/>
                      <a:pt x="3343" y="1"/>
                      <a:pt x="23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680;p38">
                <a:extLst>
                  <a:ext uri="{FF2B5EF4-FFF2-40B4-BE49-F238E27FC236}">
                    <a16:creationId xmlns:a16="http://schemas.microsoft.com/office/drawing/2014/main" id="{693D4F52-00AF-48DB-8194-7A4B3234A874}"/>
                  </a:ext>
                </a:extLst>
              </p:cNvPr>
              <p:cNvSpPr/>
              <p:nvPr/>
            </p:nvSpPr>
            <p:spPr>
              <a:xfrm>
                <a:off x="4720875" y="4984975"/>
                <a:ext cx="312700" cy="143775"/>
              </a:xfrm>
              <a:custGeom>
                <a:avLst/>
                <a:gdLst/>
                <a:ahLst/>
                <a:cxnLst/>
                <a:rect l="l" t="t" r="r" b="b"/>
                <a:pathLst>
                  <a:path w="12508" h="5751" extrusionOk="0">
                    <a:moveTo>
                      <a:pt x="8792" y="0"/>
                    </a:moveTo>
                    <a:cubicBezTo>
                      <a:pt x="7549" y="0"/>
                      <a:pt x="6115" y="200"/>
                      <a:pt x="4769" y="583"/>
                    </a:cubicBezTo>
                    <a:cubicBezTo>
                      <a:pt x="1525" y="1482"/>
                      <a:pt x="1" y="3104"/>
                      <a:pt x="411" y="4511"/>
                    </a:cubicBezTo>
                    <a:cubicBezTo>
                      <a:pt x="645" y="5341"/>
                      <a:pt x="1988" y="5751"/>
                      <a:pt x="3724" y="5751"/>
                    </a:cubicBezTo>
                    <a:cubicBezTo>
                      <a:pt x="4892" y="5751"/>
                      <a:pt x="6239" y="5565"/>
                      <a:pt x="7544" y="5195"/>
                    </a:cubicBezTo>
                    <a:cubicBezTo>
                      <a:pt x="10788" y="4277"/>
                      <a:pt x="12508" y="2596"/>
                      <a:pt x="12117" y="1209"/>
                    </a:cubicBezTo>
                    <a:cubicBezTo>
                      <a:pt x="11889" y="389"/>
                      <a:pt x="10527" y="0"/>
                      <a:pt x="87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681;p38">
                <a:extLst>
                  <a:ext uri="{FF2B5EF4-FFF2-40B4-BE49-F238E27FC236}">
                    <a16:creationId xmlns:a16="http://schemas.microsoft.com/office/drawing/2014/main" id="{34FC6B37-27F4-41D2-8E57-767E7542B9DD}"/>
                  </a:ext>
                </a:extLst>
              </p:cNvPr>
              <p:cNvSpPr/>
              <p:nvPr/>
            </p:nvSpPr>
            <p:spPr>
              <a:xfrm>
                <a:off x="4796600" y="5019550"/>
                <a:ext cx="161250" cy="74150"/>
              </a:xfrm>
              <a:custGeom>
                <a:avLst/>
                <a:gdLst/>
                <a:ahLst/>
                <a:cxnLst/>
                <a:rect l="l" t="t" r="r" b="b"/>
                <a:pathLst>
                  <a:path w="6450" h="2966" extrusionOk="0">
                    <a:moveTo>
                      <a:pt x="4521" y="1"/>
                    </a:moveTo>
                    <a:cubicBezTo>
                      <a:pt x="3883" y="1"/>
                      <a:pt x="3150" y="101"/>
                      <a:pt x="2463" y="295"/>
                    </a:cubicBezTo>
                    <a:cubicBezTo>
                      <a:pt x="782" y="764"/>
                      <a:pt x="1" y="1604"/>
                      <a:pt x="196" y="2327"/>
                    </a:cubicBezTo>
                    <a:cubicBezTo>
                      <a:pt x="324" y="2757"/>
                      <a:pt x="1018" y="2966"/>
                      <a:pt x="1910" y="2966"/>
                    </a:cubicBezTo>
                    <a:cubicBezTo>
                      <a:pt x="2517" y="2966"/>
                      <a:pt x="3216" y="2869"/>
                      <a:pt x="3890" y="2679"/>
                    </a:cubicBezTo>
                    <a:cubicBezTo>
                      <a:pt x="5570" y="2210"/>
                      <a:pt x="6450" y="1350"/>
                      <a:pt x="6254" y="627"/>
                    </a:cubicBezTo>
                    <a:cubicBezTo>
                      <a:pt x="6139" y="203"/>
                      <a:pt x="5426" y="1"/>
                      <a:pt x="4521" y="1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682;p38">
                <a:extLst>
                  <a:ext uri="{FF2B5EF4-FFF2-40B4-BE49-F238E27FC236}">
                    <a16:creationId xmlns:a16="http://schemas.microsoft.com/office/drawing/2014/main" id="{CF3DA6F2-2E0A-496D-8792-DDB60064CB78}"/>
                  </a:ext>
                </a:extLst>
              </p:cNvPr>
              <p:cNvSpPr/>
              <p:nvPr/>
            </p:nvSpPr>
            <p:spPr>
              <a:xfrm>
                <a:off x="4368625" y="3464450"/>
                <a:ext cx="203725" cy="250050"/>
              </a:xfrm>
              <a:custGeom>
                <a:avLst/>
                <a:gdLst/>
                <a:ahLst/>
                <a:cxnLst/>
                <a:rect l="l" t="t" r="r" b="b"/>
                <a:pathLst>
                  <a:path w="8149" h="10002" extrusionOk="0">
                    <a:moveTo>
                      <a:pt x="2675" y="0"/>
                    </a:moveTo>
                    <a:cubicBezTo>
                      <a:pt x="2043" y="0"/>
                      <a:pt x="1400" y="236"/>
                      <a:pt x="978" y="648"/>
                    </a:cubicBezTo>
                    <a:cubicBezTo>
                      <a:pt x="1" y="1586"/>
                      <a:pt x="138" y="2934"/>
                      <a:pt x="919" y="3911"/>
                    </a:cubicBezTo>
                    <a:cubicBezTo>
                      <a:pt x="1955" y="5221"/>
                      <a:pt x="2737" y="6726"/>
                      <a:pt x="3186" y="8348"/>
                    </a:cubicBezTo>
                    <a:cubicBezTo>
                      <a:pt x="3520" y="9499"/>
                      <a:pt x="4456" y="10002"/>
                      <a:pt x="5396" y="10002"/>
                    </a:cubicBezTo>
                    <a:cubicBezTo>
                      <a:pt x="6769" y="10002"/>
                      <a:pt x="8149" y="8928"/>
                      <a:pt x="7661" y="7234"/>
                    </a:cubicBezTo>
                    <a:cubicBezTo>
                      <a:pt x="6958" y="4850"/>
                      <a:pt x="5785" y="2622"/>
                      <a:pt x="4241" y="687"/>
                    </a:cubicBezTo>
                    <a:cubicBezTo>
                      <a:pt x="3861" y="212"/>
                      <a:pt x="3273" y="0"/>
                      <a:pt x="26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683;p38">
                <a:extLst>
                  <a:ext uri="{FF2B5EF4-FFF2-40B4-BE49-F238E27FC236}">
                    <a16:creationId xmlns:a16="http://schemas.microsoft.com/office/drawing/2014/main" id="{4944F97F-6318-493E-89F5-AE6FE5684446}"/>
                  </a:ext>
                </a:extLst>
              </p:cNvPr>
              <p:cNvSpPr/>
              <p:nvPr/>
            </p:nvSpPr>
            <p:spPr>
              <a:xfrm>
                <a:off x="4270425" y="3387675"/>
                <a:ext cx="278500" cy="217250"/>
              </a:xfrm>
              <a:custGeom>
                <a:avLst/>
                <a:gdLst/>
                <a:ahLst/>
                <a:cxnLst/>
                <a:rect l="l" t="t" r="r" b="b"/>
                <a:pathLst>
                  <a:path w="11140" h="8690" extrusionOk="0">
                    <a:moveTo>
                      <a:pt x="9161" y="1"/>
                    </a:moveTo>
                    <a:cubicBezTo>
                      <a:pt x="7686" y="1"/>
                      <a:pt x="5219" y="1227"/>
                      <a:pt x="3264" y="2898"/>
                    </a:cubicBezTo>
                    <a:cubicBezTo>
                      <a:pt x="704" y="5067"/>
                      <a:pt x="1" y="7178"/>
                      <a:pt x="939" y="8292"/>
                    </a:cubicBezTo>
                    <a:cubicBezTo>
                      <a:pt x="1177" y="8564"/>
                      <a:pt x="1560" y="8689"/>
                      <a:pt x="2040" y="8689"/>
                    </a:cubicBezTo>
                    <a:cubicBezTo>
                      <a:pt x="3486" y="8689"/>
                      <a:pt x="5812" y="7556"/>
                      <a:pt x="7720" y="5927"/>
                    </a:cubicBezTo>
                    <a:cubicBezTo>
                      <a:pt x="10280" y="3739"/>
                      <a:pt x="11140" y="1472"/>
                      <a:pt x="10202" y="377"/>
                    </a:cubicBezTo>
                    <a:cubicBezTo>
                      <a:pt x="9980" y="118"/>
                      <a:pt x="9618" y="1"/>
                      <a:pt x="91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684;p38">
                <a:extLst>
                  <a:ext uri="{FF2B5EF4-FFF2-40B4-BE49-F238E27FC236}">
                    <a16:creationId xmlns:a16="http://schemas.microsoft.com/office/drawing/2014/main" id="{3CFADFF4-D032-4BE5-942E-77D28EB1CB66}"/>
                  </a:ext>
                </a:extLst>
              </p:cNvPr>
              <p:cNvSpPr/>
              <p:nvPr/>
            </p:nvSpPr>
            <p:spPr>
              <a:xfrm>
                <a:off x="4335400" y="3437975"/>
                <a:ext cx="149050" cy="116350"/>
              </a:xfrm>
              <a:custGeom>
                <a:avLst/>
                <a:gdLst/>
                <a:ahLst/>
                <a:cxnLst/>
                <a:rect l="l" t="t" r="r" b="b"/>
                <a:pathLst>
                  <a:path w="5962" h="4654" extrusionOk="0">
                    <a:moveTo>
                      <a:pt x="4892" y="0"/>
                    </a:moveTo>
                    <a:cubicBezTo>
                      <a:pt x="4101" y="0"/>
                      <a:pt x="2784" y="656"/>
                      <a:pt x="1740" y="1551"/>
                    </a:cubicBezTo>
                    <a:cubicBezTo>
                      <a:pt x="372" y="2723"/>
                      <a:pt x="1" y="3857"/>
                      <a:pt x="509" y="4443"/>
                    </a:cubicBezTo>
                    <a:cubicBezTo>
                      <a:pt x="630" y="4588"/>
                      <a:pt x="828" y="4654"/>
                      <a:pt x="1079" y="4654"/>
                    </a:cubicBezTo>
                    <a:cubicBezTo>
                      <a:pt x="1843" y="4654"/>
                      <a:pt x="3095" y="4041"/>
                      <a:pt x="4124" y="3173"/>
                    </a:cubicBezTo>
                    <a:cubicBezTo>
                      <a:pt x="5492" y="2000"/>
                      <a:pt x="5961" y="788"/>
                      <a:pt x="5453" y="202"/>
                    </a:cubicBezTo>
                    <a:cubicBezTo>
                      <a:pt x="5333" y="63"/>
                      <a:pt x="5138" y="0"/>
                      <a:pt x="48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650;p38">
              <a:extLst>
                <a:ext uri="{FF2B5EF4-FFF2-40B4-BE49-F238E27FC236}">
                  <a16:creationId xmlns:a16="http://schemas.microsoft.com/office/drawing/2014/main" id="{DCB24B0F-B61D-4E1E-861F-B8371F292F6F}"/>
                </a:ext>
              </a:extLst>
            </p:cNvPr>
            <p:cNvGrpSpPr/>
            <p:nvPr/>
          </p:nvGrpSpPr>
          <p:grpSpPr>
            <a:xfrm>
              <a:off x="1578599" y="1924065"/>
              <a:ext cx="204335" cy="196349"/>
              <a:chOff x="3861525" y="3083075"/>
              <a:chExt cx="2007475" cy="2045675"/>
            </a:xfrm>
          </p:grpSpPr>
          <p:sp>
            <p:nvSpPr>
              <p:cNvPr id="235" name="Google Shape;651;p38">
                <a:extLst>
                  <a:ext uri="{FF2B5EF4-FFF2-40B4-BE49-F238E27FC236}">
                    <a16:creationId xmlns:a16="http://schemas.microsoft.com/office/drawing/2014/main" id="{498822B3-F482-4C4C-8B2C-00AE12D15A6C}"/>
                  </a:ext>
                </a:extLst>
              </p:cNvPr>
              <p:cNvSpPr/>
              <p:nvPr/>
            </p:nvSpPr>
            <p:spPr>
              <a:xfrm>
                <a:off x="4122400" y="3471250"/>
                <a:ext cx="1460300" cy="1460325"/>
              </a:xfrm>
              <a:custGeom>
                <a:avLst/>
                <a:gdLst/>
                <a:ahLst/>
                <a:cxnLst/>
                <a:rect l="l" t="t" r="r" b="b"/>
                <a:pathLst>
                  <a:path w="58412" h="58413" extrusionOk="0">
                    <a:moveTo>
                      <a:pt x="29722" y="0"/>
                    </a:moveTo>
                    <a:cubicBezTo>
                      <a:pt x="26130" y="0"/>
                      <a:pt x="22535" y="779"/>
                      <a:pt x="19191" y="2447"/>
                    </a:cubicBezTo>
                    <a:cubicBezTo>
                      <a:pt x="14012" y="5047"/>
                      <a:pt x="9635" y="8974"/>
                      <a:pt x="6508" y="13840"/>
                    </a:cubicBezTo>
                    <a:cubicBezTo>
                      <a:pt x="4769" y="16518"/>
                      <a:pt x="3460" y="19449"/>
                      <a:pt x="2658" y="22537"/>
                    </a:cubicBezTo>
                    <a:cubicBezTo>
                      <a:pt x="1" y="32972"/>
                      <a:pt x="3362" y="43271"/>
                      <a:pt x="10651" y="50951"/>
                    </a:cubicBezTo>
                    <a:cubicBezTo>
                      <a:pt x="15614" y="56189"/>
                      <a:pt x="21310" y="58412"/>
                      <a:pt x="26967" y="58412"/>
                    </a:cubicBezTo>
                    <a:cubicBezTo>
                      <a:pt x="30553" y="58412"/>
                      <a:pt x="34123" y="57519"/>
                      <a:pt x="37482" y="55934"/>
                    </a:cubicBezTo>
                    <a:cubicBezTo>
                      <a:pt x="41918" y="53843"/>
                      <a:pt x="45983" y="50541"/>
                      <a:pt x="49227" y="46515"/>
                    </a:cubicBezTo>
                    <a:cubicBezTo>
                      <a:pt x="51670" y="43486"/>
                      <a:pt x="53604" y="40086"/>
                      <a:pt x="54953" y="36431"/>
                    </a:cubicBezTo>
                    <a:cubicBezTo>
                      <a:pt x="55344" y="35356"/>
                      <a:pt x="55656" y="34262"/>
                      <a:pt x="55930" y="33168"/>
                    </a:cubicBezTo>
                    <a:cubicBezTo>
                      <a:pt x="58412" y="22595"/>
                      <a:pt x="54503" y="11925"/>
                      <a:pt x="45807" y="5457"/>
                    </a:cubicBezTo>
                    <a:cubicBezTo>
                      <a:pt x="41130" y="1967"/>
                      <a:pt x="35429" y="0"/>
                      <a:pt x="297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652;p38">
                <a:extLst>
                  <a:ext uri="{FF2B5EF4-FFF2-40B4-BE49-F238E27FC236}">
                    <a16:creationId xmlns:a16="http://schemas.microsoft.com/office/drawing/2014/main" id="{23D64AB7-8116-4C41-9C1D-21CDCE02B9BE}"/>
                  </a:ext>
                </a:extLst>
              </p:cNvPr>
              <p:cNvSpPr/>
              <p:nvPr/>
            </p:nvSpPr>
            <p:spPr>
              <a:xfrm>
                <a:off x="4266525" y="3620975"/>
                <a:ext cx="1178900" cy="1177375"/>
              </a:xfrm>
              <a:custGeom>
                <a:avLst/>
                <a:gdLst/>
                <a:ahLst/>
                <a:cxnLst/>
                <a:rect l="l" t="t" r="r" b="b"/>
                <a:pathLst>
                  <a:path w="47156" h="47095" extrusionOk="0">
                    <a:moveTo>
                      <a:pt x="23972" y="0"/>
                    </a:moveTo>
                    <a:cubicBezTo>
                      <a:pt x="21077" y="0"/>
                      <a:pt x="18178" y="627"/>
                      <a:pt x="15478" y="1969"/>
                    </a:cubicBezTo>
                    <a:cubicBezTo>
                      <a:pt x="9088" y="5155"/>
                      <a:pt x="3948" y="11213"/>
                      <a:pt x="2150" y="18170"/>
                    </a:cubicBezTo>
                    <a:cubicBezTo>
                      <a:pt x="1" y="26573"/>
                      <a:pt x="2736" y="34898"/>
                      <a:pt x="8599" y="41073"/>
                    </a:cubicBezTo>
                    <a:cubicBezTo>
                      <a:pt x="12604" y="45305"/>
                      <a:pt x="17194" y="47094"/>
                      <a:pt x="21751" y="47094"/>
                    </a:cubicBezTo>
                    <a:cubicBezTo>
                      <a:pt x="24644" y="47094"/>
                      <a:pt x="27523" y="46373"/>
                      <a:pt x="30232" y="45099"/>
                    </a:cubicBezTo>
                    <a:cubicBezTo>
                      <a:pt x="36486" y="42148"/>
                      <a:pt x="41840" y="36246"/>
                      <a:pt x="44322" y="29367"/>
                    </a:cubicBezTo>
                    <a:cubicBezTo>
                      <a:pt x="44635" y="28507"/>
                      <a:pt x="44908" y="27628"/>
                      <a:pt x="45123" y="26729"/>
                    </a:cubicBezTo>
                    <a:cubicBezTo>
                      <a:pt x="47155" y="18326"/>
                      <a:pt x="43931" y="9513"/>
                      <a:pt x="36955" y="4393"/>
                    </a:cubicBezTo>
                    <a:cubicBezTo>
                      <a:pt x="33175" y="1585"/>
                      <a:pt x="28578" y="0"/>
                      <a:pt x="23972" y="0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653;p38">
                <a:extLst>
                  <a:ext uri="{FF2B5EF4-FFF2-40B4-BE49-F238E27FC236}">
                    <a16:creationId xmlns:a16="http://schemas.microsoft.com/office/drawing/2014/main" id="{2DD1CC6C-6359-4EDD-8D25-1C202F80BF70}"/>
                  </a:ext>
                </a:extLst>
              </p:cNvPr>
              <p:cNvSpPr/>
              <p:nvPr/>
            </p:nvSpPr>
            <p:spPr>
              <a:xfrm>
                <a:off x="4842050" y="3627475"/>
                <a:ext cx="435800" cy="435650"/>
              </a:xfrm>
              <a:custGeom>
                <a:avLst/>
                <a:gdLst/>
                <a:ahLst/>
                <a:cxnLst/>
                <a:rect l="l" t="t" r="r" b="b"/>
                <a:pathLst>
                  <a:path w="17432" h="17426" extrusionOk="0">
                    <a:moveTo>
                      <a:pt x="8862" y="1"/>
                    </a:moveTo>
                    <a:cubicBezTo>
                      <a:pt x="7792" y="1"/>
                      <a:pt x="6723" y="234"/>
                      <a:pt x="5726" y="732"/>
                    </a:cubicBezTo>
                    <a:cubicBezTo>
                      <a:pt x="3303" y="1944"/>
                      <a:pt x="1505" y="4113"/>
                      <a:pt x="801" y="6732"/>
                    </a:cubicBezTo>
                    <a:cubicBezTo>
                      <a:pt x="0" y="9839"/>
                      <a:pt x="1016" y="12907"/>
                      <a:pt x="3185" y="15193"/>
                    </a:cubicBezTo>
                    <a:cubicBezTo>
                      <a:pt x="4655" y="16759"/>
                      <a:pt x="6352" y="17426"/>
                      <a:pt x="8038" y="17426"/>
                    </a:cubicBezTo>
                    <a:cubicBezTo>
                      <a:pt x="9109" y="17426"/>
                      <a:pt x="10176" y="17157"/>
                      <a:pt x="11178" y="16679"/>
                    </a:cubicBezTo>
                    <a:cubicBezTo>
                      <a:pt x="13601" y="15486"/>
                      <a:pt x="15458" y="13395"/>
                      <a:pt x="16376" y="10855"/>
                    </a:cubicBezTo>
                    <a:cubicBezTo>
                      <a:pt x="16494" y="10542"/>
                      <a:pt x="16591" y="10210"/>
                      <a:pt x="16669" y="9878"/>
                    </a:cubicBezTo>
                    <a:cubicBezTo>
                      <a:pt x="17432" y="6771"/>
                      <a:pt x="16239" y="3527"/>
                      <a:pt x="13660" y="1631"/>
                    </a:cubicBezTo>
                    <a:cubicBezTo>
                      <a:pt x="12257" y="588"/>
                      <a:pt x="10560" y="1"/>
                      <a:pt x="88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654;p38">
                <a:extLst>
                  <a:ext uri="{FF2B5EF4-FFF2-40B4-BE49-F238E27FC236}">
                    <a16:creationId xmlns:a16="http://schemas.microsoft.com/office/drawing/2014/main" id="{B903AB17-AB39-4412-A900-2B1FB6CBA717}"/>
                  </a:ext>
                </a:extLst>
              </p:cNvPr>
              <p:cNvSpPr/>
              <p:nvPr/>
            </p:nvSpPr>
            <p:spPr>
              <a:xfrm>
                <a:off x="5132250" y="4053300"/>
                <a:ext cx="186150" cy="186800"/>
              </a:xfrm>
              <a:custGeom>
                <a:avLst/>
                <a:gdLst/>
                <a:ahLst/>
                <a:cxnLst/>
                <a:rect l="l" t="t" r="r" b="b"/>
                <a:pathLst>
                  <a:path w="7446" h="7472" extrusionOk="0">
                    <a:moveTo>
                      <a:pt x="3801" y="0"/>
                    </a:moveTo>
                    <a:cubicBezTo>
                      <a:pt x="3333" y="0"/>
                      <a:pt x="2863" y="102"/>
                      <a:pt x="2423" y="310"/>
                    </a:cubicBezTo>
                    <a:cubicBezTo>
                      <a:pt x="1388" y="838"/>
                      <a:pt x="625" y="1776"/>
                      <a:pt x="313" y="2890"/>
                    </a:cubicBezTo>
                    <a:cubicBezTo>
                      <a:pt x="0" y="4199"/>
                      <a:pt x="391" y="5567"/>
                      <a:pt x="1348" y="6524"/>
                    </a:cubicBezTo>
                    <a:cubicBezTo>
                      <a:pt x="1887" y="7138"/>
                      <a:pt x="2667" y="7471"/>
                      <a:pt x="3461" y="7471"/>
                    </a:cubicBezTo>
                    <a:cubicBezTo>
                      <a:pt x="3906" y="7471"/>
                      <a:pt x="4355" y="7367"/>
                      <a:pt x="4768" y="7150"/>
                    </a:cubicBezTo>
                    <a:cubicBezTo>
                      <a:pt x="5804" y="6642"/>
                      <a:pt x="6586" y="5743"/>
                      <a:pt x="6996" y="4668"/>
                    </a:cubicBezTo>
                    <a:cubicBezTo>
                      <a:pt x="7035" y="4512"/>
                      <a:pt x="7074" y="4375"/>
                      <a:pt x="7113" y="4238"/>
                    </a:cubicBezTo>
                    <a:cubicBezTo>
                      <a:pt x="7446" y="2909"/>
                      <a:pt x="6937" y="1502"/>
                      <a:pt x="5824" y="701"/>
                    </a:cubicBezTo>
                    <a:cubicBezTo>
                      <a:pt x="5232" y="239"/>
                      <a:pt x="4519" y="0"/>
                      <a:pt x="38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655;p38">
                <a:extLst>
                  <a:ext uri="{FF2B5EF4-FFF2-40B4-BE49-F238E27FC236}">
                    <a16:creationId xmlns:a16="http://schemas.microsoft.com/office/drawing/2014/main" id="{7056C9A4-73B2-4BF6-B949-8A394D7922DC}"/>
                  </a:ext>
                </a:extLst>
              </p:cNvPr>
              <p:cNvSpPr/>
              <p:nvPr/>
            </p:nvSpPr>
            <p:spPr>
              <a:xfrm>
                <a:off x="5402025" y="3881500"/>
                <a:ext cx="402475" cy="172300"/>
              </a:xfrm>
              <a:custGeom>
                <a:avLst/>
                <a:gdLst/>
                <a:ahLst/>
                <a:cxnLst/>
                <a:rect l="l" t="t" r="r" b="b"/>
                <a:pathLst>
                  <a:path w="16099" h="6892" extrusionOk="0">
                    <a:moveTo>
                      <a:pt x="13573" y="0"/>
                    </a:moveTo>
                    <a:cubicBezTo>
                      <a:pt x="13377" y="0"/>
                      <a:pt x="13181" y="34"/>
                      <a:pt x="12992" y="108"/>
                    </a:cubicBezTo>
                    <a:cubicBezTo>
                      <a:pt x="9826" y="1378"/>
                      <a:pt x="6484" y="2101"/>
                      <a:pt x="3084" y="2277"/>
                    </a:cubicBezTo>
                    <a:cubicBezTo>
                      <a:pt x="170" y="2393"/>
                      <a:pt x="0" y="6891"/>
                      <a:pt x="2856" y="6891"/>
                    </a:cubicBezTo>
                    <a:cubicBezTo>
                      <a:pt x="2893" y="6891"/>
                      <a:pt x="2929" y="6890"/>
                      <a:pt x="2967" y="6889"/>
                    </a:cubicBezTo>
                    <a:cubicBezTo>
                      <a:pt x="6777" y="6733"/>
                      <a:pt x="10529" y="5970"/>
                      <a:pt x="14106" y="4583"/>
                    </a:cubicBezTo>
                    <a:cubicBezTo>
                      <a:pt x="15259" y="4133"/>
                      <a:pt x="16099" y="3117"/>
                      <a:pt x="15786" y="1788"/>
                    </a:cubicBezTo>
                    <a:cubicBezTo>
                      <a:pt x="15574" y="874"/>
                      <a:pt x="14570" y="0"/>
                      <a:pt x="135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656;p38">
                <a:extLst>
                  <a:ext uri="{FF2B5EF4-FFF2-40B4-BE49-F238E27FC236}">
                    <a16:creationId xmlns:a16="http://schemas.microsoft.com/office/drawing/2014/main" id="{2FAC1558-3C64-466D-B908-C9E94C67EAA4}"/>
                  </a:ext>
                </a:extLst>
              </p:cNvPr>
              <p:cNvSpPr/>
              <p:nvPr/>
            </p:nvSpPr>
            <p:spPr>
              <a:xfrm>
                <a:off x="5670625" y="3757350"/>
                <a:ext cx="198375" cy="350175"/>
              </a:xfrm>
              <a:custGeom>
                <a:avLst/>
                <a:gdLst/>
                <a:ahLst/>
                <a:cxnLst/>
                <a:rect l="l" t="t" r="r" b="b"/>
                <a:pathLst>
                  <a:path w="7935" h="14007" extrusionOk="0">
                    <a:moveTo>
                      <a:pt x="2200" y="1"/>
                    </a:moveTo>
                    <a:cubicBezTo>
                      <a:pt x="2009" y="1"/>
                      <a:pt x="1823" y="30"/>
                      <a:pt x="1642" y="91"/>
                    </a:cubicBezTo>
                    <a:cubicBezTo>
                      <a:pt x="0" y="638"/>
                      <a:pt x="39" y="5093"/>
                      <a:pt x="1290" y="8904"/>
                    </a:cubicBezTo>
                    <a:cubicBezTo>
                      <a:pt x="2406" y="12270"/>
                      <a:pt x="4096" y="14006"/>
                      <a:pt x="5604" y="14006"/>
                    </a:cubicBezTo>
                    <a:cubicBezTo>
                      <a:pt x="5811" y="14006"/>
                      <a:pt x="6016" y="13973"/>
                      <a:pt x="6215" y="13907"/>
                    </a:cubicBezTo>
                    <a:cubicBezTo>
                      <a:pt x="7856" y="13379"/>
                      <a:pt x="7934" y="9139"/>
                      <a:pt x="6664" y="5328"/>
                    </a:cubicBezTo>
                    <a:cubicBezTo>
                      <a:pt x="5534" y="1937"/>
                      <a:pt x="3738" y="1"/>
                      <a:pt x="22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657;p38">
                <a:extLst>
                  <a:ext uri="{FF2B5EF4-FFF2-40B4-BE49-F238E27FC236}">
                    <a16:creationId xmlns:a16="http://schemas.microsoft.com/office/drawing/2014/main" id="{900C5B3B-2BC2-41ED-B615-2759809A414F}"/>
                  </a:ext>
                </a:extLst>
              </p:cNvPr>
              <p:cNvSpPr/>
              <p:nvPr/>
            </p:nvSpPr>
            <p:spPr>
              <a:xfrm>
                <a:off x="5715075" y="3837075"/>
                <a:ext cx="108500" cy="1906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7624" extrusionOk="0">
                    <a:moveTo>
                      <a:pt x="1201" y="0"/>
                    </a:moveTo>
                    <a:cubicBezTo>
                      <a:pt x="1098" y="0"/>
                      <a:pt x="997" y="16"/>
                      <a:pt x="900" y="48"/>
                    </a:cubicBezTo>
                    <a:cubicBezTo>
                      <a:pt x="1" y="341"/>
                      <a:pt x="20" y="2784"/>
                      <a:pt x="724" y="4855"/>
                    </a:cubicBezTo>
                    <a:cubicBezTo>
                      <a:pt x="1326" y="6679"/>
                      <a:pt x="2246" y="7624"/>
                      <a:pt x="3071" y="7624"/>
                    </a:cubicBezTo>
                    <a:cubicBezTo>
                      <a:pt x="3183" y="7624"/>
                      <a:pt x="3293" y="7607"/>
                      <a:pt x="3401" y="7571"/>
                    </a:cubicBezTo>
                    <a:cubicBezTo>
                      <a:pt x="4300" y="7278"/>
                      <a:pt x="4339" y="4972"/>
                      <a:pt x="3636" y="2901"/>
                    </a:cubicBezTo>
                    <a:cubicBezTo>
                      <a:pt x="3026" y="1055"/>
                      <a:pt x="2044" y="0"/>
                      <a:pt x="1201" y="0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658;p38">
                <a:extLst>
                  <a:ext uri="{FF2B5EF4-FFF2-40B4-BE49-F238E27FC236}">
                    <a16:creationId xmlns:a16="http://schemas.microsoft.com/office/drawing/2014/main" id="{25802CBE-B13F-4C8A-931B-C0D70AB8880F}"/>
                  </a:ext>
                </a:extLst>
              </p:cNvPr>
              <p:cNvSpPr/>
              <p:nvPr/>
            </p:nvSpPr>
            <p:spPr>
              <a:xfrm>
                <a:off x="3931250" y="3756675"/>
                <a:ext cx="416400" cy="287850"/>
              </a:xfrm>
              <a:custGeom>
                <a:avLst/>
                <a:gdLst/>
                <a:ahLst/>
                <a:cxnLst/>
                <a:rect l="l" t="t" r="r" b="b"/>
                <a:pathLst>
                  <a:path w="16656" h="11514" extrusionOk="0">
                    <a:moveTo>
                      <a:pt x="2804" y="0"/>
                    </a:moveTo>
                    <a:cubicBezTo>
                      <a:pt x="723" y="0"/>
                      <a:pt x="1" y="3592"/>
                      <a:pt x="2370" y="4612"/>
                    </a:cubicBezTo>
                    <a:cubicBezTo>
                      <a:pt x="5829" y="6117"/>
                      <a:pt x="8975" y="8227"/>
                      <a:pt x="11692" y="10846"/>
                    </a:cubicBezTo>
                    <a:cubicBezTo>
                      <a:pt x="12175" y="11316"/>
                      <a:pt x="12721" y="11514"/>
                      <a:pt x="13249" y="11514"/>
                    </a:cubicBezTo>
                    <a:cubicBezTo>
                      <a:pt x="15048" y="11514"/>
                      <a:pt x="16656" y="9227"/>
                      <a:pt x="14994" y="7641"/>
                    </a:cubicBezTo>
                    <a:cubicBezTo>
                      <a:pt x="11711" y="4495"/>
                      <a:pt x="7862" y="1974"/>
                      <a:pt x="3680" y="196"/>
                    </a:cubicBezTo>
                    <a:cubicBezTo>
                      <a:pt x="3367" y="61"/>
                      <a:pt x="3074" y="0"/>
                      <a:pt x="28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659;p38">
                <a:extLst>
                  <a:ext uri="{FF2B5EF4-FFF2-40B4-BE49-F238E27FC236}">
                    <a16:creationId xmlns:a16="http://schemas.microsoft.com/office/drawing/2014/main" id="{9BBF07AB-762E-43EA-9F74-D3EEC35D8879}"/>
                  </a:ext>
                </a:extLst>
              </p:cNvPr>
              <p:cNvSpPr/>
              <p:nvPr/>
            </p:nvSpPr>
            <p:spPr>
              <a:xfrm>
                <a:off x="3861525" y="3626325"/>
                <a:ext cx="234525" cy="342050"/>
              </a:xfrm>
              <a:custGeom>
                <a:avLst/>
                <a:gdLst/>
                <a:ahLst/>
                <a:cxnLst/>
                <a:rect l="l" t="t" r="r" b="b"/>
                <a:pathLst>
                  <a:path w="9381" h="13682" extrusionOk="0">
                    <a:moveTo>
                      <a:pt x="7017" y="0"/>
                    </a:moveTo>
                    <a:cubicBezTo>
                      <a:pt x="5375" y="0"/>
                      <a:pt x="2851" y="3169"/>
                      <a:pt x="1485" y="6602"/>
                    </a:cubicBezTo>
                    <a:cubicBezTo>
                      <a:pt x="0" y="10334"/>
                      <a:pt x="430" y="12953"/>
                      <a:pt x="2033" y="13598"/>
                    </a:cubicBezTo>
                    <a:cubicBezTo>
                      <a:pt x="2173" y="13654"/>
                      <a:pt x="2322" y="13681"/>
                      <a:pt x="2478" y="13681"/>
                    </a:cubicBezTo>
                    <a:cubicBezTo>
                      <a:pt x="4107" y="13681"/>
                      <a:pt x="6522" y="10731"/>
                      <a:pt x="7895" y="7325"/>
                    </a:cubicBezTo>
                    <a:cubicBezTo>
                      <a:pt x="9380" y="3592"/>
                      <a:pt x="9029" y="720"/>
                      <a:pt x="7426" y="75"/>
                    </a:cubicBezTo>
                    <a:cubicBezTo>
                      <a:pt x="7298" y="24"/>
                      <a:pt x="7161" y="0"/>
                      <a:pt x="70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660;p38">
                <a:extLst>
                  <a:ext uri="{FF2B5EF4-FFF2-40B4-BE49-F238E27FC236}">
                    <a16:creationId xmlns:a16="http://schemas.microsoft.com/office/drawing/2014/main" id="{E7691292-BEBA-4C18-B779-D19258EADEBF}"/>
                  </a:ext>
                </a:extLst>
              </p:cNvPr>
              <p:cNvSpPr/>
              <p:nvPr/>
            </p:nvSpPr>
            <p:spPr>
              <a:xfrm>
                <a:off x="3914275" y="3702850"/>
                <a:ext cx="129975" cy="188825"/>
              </a:xfrm>
              <a:custGeom>
                <a:avLst/>
                <a:gdLst/>
                <a:ahLst/>
                <a:cxnLst/>
                <a:rect l="l" t="t" r="r" b="b"/>
                <a:pathLst>
                  <a:path w="5199" h="7553" extrusionOk="0">
                    <a:moveTo>
                      <a:pt x="3892" y="0"/>
                    </a:moveTo>
                    <a:cubicBezTo>
                      <a:pt x="2976" y="0"/>
                      <a:pt x="1595" y="1753"/>
                      <a:pt x="841" y="3638"/>
                    </a:cubicBezTo>
                    <a:cubicBezTo>
                      <a:pt x="1" y="5710"/>
                      <a:pt x="255" y="7156"/>
                      <a:pt x="1134" y="7508"/>
                    </a:cubicBezTo>
                    <a:cubicBezTo>
                      <a:pt x="1210" y="7538"/>
                      <a:pt x="1291" y="7553"/>
                      <a:pt x="1376" y="7553"/>
                    </a:cubicBezTo>
                    <a:cubicBezTo>
                      <a:pt x="2272" y="7553"/>
                      <a:pt x="3609" y="5923"/>
                      <a:pt x="4359" y="4049"/>
                    </a:cubicBezTo>
                    <a:cubicBezTo>
                      <a:pt x="5199" y="1977"/>
                      <a:pt x="5003" y="394"/>
                      <a:pt x="4124" y="43"/>
                    </a:cubicBezTo>
                    <a:cubicBezTo>
                      <a:pt x="4051" y="14"/>
                      <a:pt x="3973" y="0"/>
                      <a:pt x="3892" y="0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661;p38">
                <a:extLst>
                  <a:ext uri="{FF2B5EF4-FFF2-40B4-BE49-F238E27FC236}">
                    <a16:creationId xmlns:a16="http://schemas.microsoft.com/office/drawing/2014/main" id="{56AF129C-C042-42DF-AE53-347DA5D79651}"/>
                  </a:ext>
                </a:extLst>
              </p:cNvPr>
              <p:cNvSpPr/>
              <p:nvPr/>
            </p:nvSpPr>
            <p:spPr>
              <a:xfrm>
                <a:off x="4839875" y="3160625"/>
                <a:ext cx="153650" cy="416975"/>
              </a:xfrm>
              <a:custGeom>
                <a:avLst/>
                <a:gdLst/>
                <a:ahLst/>
                <a:cxnLst/>
                <a:rect l="l" t="t" r="r" b="b"/>
                <a:pathLst>
                  <a:path w="6146" h="16679" extrusionOk="0">
                    <a:moveTo>
                      <a:pt x="3790" y="0"/>
                    </a:moveTo>
                    <a:cubicBezTo>
                      <a:pt x="2660" y="0"/>
                      <a:pt x="1532" y="714"/>
                      <a:pt x="1494" y="2170"/>
                    </a:cubicBezTo>
                    <a:cubicBezTo>
                      <a:pt x="1416" y="6059"/>
                      <a:pt x="1006" y="9928"/>
                      <a:pt x="322" y="13739"/>
                    </a:cubicBezTo>
                    <a:cubicBezTo>
                      <a:pt x="1" y="15498"/>
                      <a:pt x="1509" y="16679"/>
                      <a:pt x="2863" y="16679"/>
                    </a:cubicBezTo>
                    <a:cubicBezTo>
                      <a:pt x="3735" y="16679"/>
                      <a:pt x="4543" y="16189"/>
                      <a:pt x="4758" y="15048"/>
                    </a:cubicBezTo>
                    <a:cubicBezTo>
                      <a:pt x="5539" y="10827"/>
                      <a:pt x="5989" y="6567"/>
                      <a:pt x="6106" y="2287"/>
                    </a:cubicBezTo>
                    <a:cubicBezTo>
                      <a:pt x="6146" y="773"/>
                      <a:pt x="4966" y="0"/>
                      <a:pt x="37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662;p38">
                <a:extLst>
                  <a:ext uri="{FF2B5EF4-FFF2-40B4-BE49-F238E27FC236}">
                    <a16:creationId xmlns:a16="http://schemas.microsoft.com/office/drawing/2014/main" id="{38D9D6AA-DABE-4B53-9D62-F0D173AC351D}"/>
                  </a:ext>
                </a:extLst>
              </p:cNvPr>
              <p:cNvSpPr/>
              <p:nvPr/>
            </p:nvSpPr>
            <p:spPr>
              <a:xfrm>
                <a:off x="4753600" y="3083075"/>
                <a:ext cx="373775" cy="174750"/>
              </a:xfrm>
              <a:custGeom>
                <a:avLst/>
                <a:gdLst/>
                <a:ahLst/>
                <a:cxnLst/>
                <a:rect l="l" t="t" r="r" b="b"/>
                <a:pathLst>
                  <a:path w="14951" h="6990" extrusionOk="0">
                    <a:moveTo>
                      <a:pt x="4638" y="1"/>
                    </a:moveTo>
                    <a:cubicBezTo>
                      <a:pt x="2189" y="1"/>
                      <a:pt x="582" y="814"/>
                      <a:pt x="333" y="2087"/>
                    </a:cubicBezTo>
                    <a:cubicBezTo>
                      <a:pt x="1" y="3787"/>
                      <a:pt x="3909" y="5936"/>
                      <a:pt x="7857" y="6718"/>
                    </a:cubicBezTo>
                    <a:cubicBezTo>
                      <a:pt x="8811" y="6903"/>
                      <a:pt x="9681" y="6989"/>
                      <a:pt x="10456" y="6989"/>
                    </a:cubicBezTo>
                    <a:cubicBezTo>
                      <a:pt x="12872" y="6989"/>
                      <a:pt x="14367" y="6154"/>
                      <a:pt x="14618" y="4881"/>
                    </a:cubicBezTo>
                    <a:cubicBezTo>
                      <a:pt x="14951" y="3181"/>
                      <a:pt x="11296" y="1051"/>
                      <a:pt x="7368" y="289"/>
                    </a:cubicBezTo>
                    <a:cubicBezTo>
                      <a:pt x="6376" y="92"/>
                      <a:pt x="5460" y="1"/>
                      <a:pt x="46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663;p38">
                <a:extLst>
                  <a:ext uri="{FF2B5EF4-FFF2-40B4-BE49-F238E27FC236}">
                    <a16:creationId xmlns:a16="http://schemas.microsoft.com/office/drawing/2014/main" id="{BDEB5C28-AABE-4083-952C-47F6662AA6DC}"/>
                  </a:ext>
                </a:extLst>
              </p:cNvPr>
              <p:cNvSpPr/>
              <p:nvPr/>
            </p:nvSpPr>
            <p:spPr>
              <a:xfrm>
                <a:off x="4849375" y="3127475"/>
                <a:ext cx="182725" cy="85325"/>
              </a:xfrm>
              <a:custGeom>
                <a:avLst/>
                <a:gdLst/>
                <a:ahLst/>
                <a:cxnLst/>
                <a:rect l="l" t="t" r="r" b="b"/>
                <a:pathLst>
                  <a:path w="7309" h="3413" extrusionOk="0">
                    <a:moveTo>
                      <a:pt x="2288" y="0"/>
                    </a:moveTo>
                    <a:cubicBezTo>
                      <a:pt x="1085" y="0"/>
                      <a:pt x="289" y="396"/>
                      <a:pt x="157" y="1014"/>
                    </a:cubicBezTo>
                    <a:cubicBezTo>
                      <a:pt x="0" y="1855"/>
                      <a:pt x="1896" y="2910"/>
                      <a:pt x="3830" y="3281"/>
                    </a:cubicBezTo>
                    <a:cubicBezTo>
                      <a:pt x="4299" y="3371"/>
                      <a:pt x="4725" y="3413"/>
                      <a:pt x="5104" y="3413"/>
                    </a:cubicBezTo>
                    <a:cubicBezTo>
                      <a:pt x="6290" y="3413"/>
                      <a:pt x="7015" y="3004"/>
                      <a:pt x="7133" y="2382"/>
                    </a:cubicBezTo>
                    <a:cubicBezTo>
                      <a:pt x="7309" y="1542"/>
                      <a:pt x="5531" y="506"/>
                      <a:pt x="3596" y="135"/>
                    </a:cubicBezTo>
                    <a:cubicBezTo>
                      <a:pt x="3122" y="43"/>
                      <a:pt x="2683" y="0"/>
                      <a:pt x="2288" y="0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664;p38">
                <a:extLst>
                  <a:ext uri="{FF2B5EF4-FFF2-40B4-BE49-F238E27FC236}">
                    <a16:creationId xmlns:a16="http://schemas.microsoft.com/office/drawing/2014/main" id="{DEB00A7C-CBCA-4E35-B063-1C352E9A8A64}"/>
                  </a:ext>
                </a:extLst>
              </p:cNvPr>
              <p:cNvSpPr/>
              <p:nvPr/>
            </p:nvSpPr>
            <p:spPr>
              <a:xfrm>
                <a:off x="5128900" y="4644475"/>
                <a:ext cx="331425" cy="369625"/>
              </a:xfrm>
              <a:custGeom>
                <a:avLst/>
                <a:gdLst/>
                <a:ahLst/>
                <a:cxnLst/>
                <a:rect l="l" t="t" r="r" b="b"/>
                <a:pathLst>
                  <a:path w="13257" h="14785" extrusionOk="0">
                    <a:moveTo>
                      <a:pt x="3123" y="1"/>
                    </a:moveTo>
                    <a:cubicBezTo>
                      <a:pt x="1602" y="1"/>
                      <a:pt x="0" y="1637"/>
                      <a:pt x="896" y="3455"/>
                    </a:cubicBezTo>
                    <a:cubicBezTo>
                      <a:pt x="2792" y="7364"/>
                      <a:pt x="5313" y="10959"/>
                      <a:pt x="8361" y="14086"/>
                    </a:cubicBezTo>
                    <a:cubicBezTo>
                      <a:pt x="8840" y="14578"/>
                      <a:pt x="9384" y="14785"/>
                      <a:pt x="9913" y="14785"/>
                    </a:cubicBezTo>
                    <a:cubicBezTo>
                      <a:pt x="11672" y="14785"/>
                      <a:pt x="13257" y="12500"/>
                      <a:pt x="11664" y="10862"/>
                    </a:cubicBezTo>
                    <a:cubicBezTo>
                      <a:pt x="8908" y="8028"/>
                      <a:pt x="6622" y="4765"/>
                      <a:pt x="4922" y="1188"/>
                    </a:cubicBezTo>
                    <a:cubicBezTo>
                      <a:pt x="4508" y="349"/>
                      <a:pt x="3824" y="1"/>
                      <a:pt x="3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665;p38">
                <a:extLst>
                  <a:ext uri="{FF2B5EF4-FFF2-40B4-BE49-F238E27FC236}">
                    <a16:creationId xmlns:a16="http://schemas.microsoft.com/office/drawing/2014/main" id="{F1062246-D7B6-4A89-9A7A-05E598B9D57A}"/>
                  </a:ext>
                </a:extLst>
              </p:cNvPr>
              <p:cNvSpPr/>
              <p:nvPr/>
            </p:nvSpPr>
            <p:spPr>
              <a:xfrm>
                <a:off x="5231425" y="4840250"/>
                <a:ext cx="316600" cy="277675"/>
              </a:xfrm>
              <a:custGeom>
                <a:avLst/>
                <a:gdLst/>
                <a:ahLst/>
                <a:cxnLst/>
                <a:rect l="l" t="t" r="r" b="b"/>
                <a:pathLst>
                  <a:path w="12664" h="11107" extrusionOk="0">
                    <a:moveTo>
                      <a:pt x="10383" y="1"/>
                    </a:moveTo>
                    <a:cubicBezTo>
                      <a:pt x="8657" y="1"/>
                      <a:pt x="5688" y="1787"/>
                      <a:pt x="3420" y="4086"/>
                    </a:cubicBezTo>
                    <a:cubicBezTo>
                      <a:pt x="606" y="6939"/>
                      <a:pt x="0" y="9519"/>
                      <a:pt x="1231" y="10730"/>
                    </a:cubicBezTo>
                    <a:cubicBezTo>
                      <a:pt x="1493" y="10988"/>
                      <a:pt x="1870" y="11107"/>
                      <a:pt x="2329" y="11107"/>
                    </a:cubicBezTo>
                    <a:cubicBezTo>
                      <a:pt x="4030" y="11107"/>
                      <a:pt x="6852" y="9475"/>
                      <a:pt x="9068" y="7213"/>
                    </a:cubicBezTo>
                    <a:cubicBezTo>
                      <a:pt x="11862" y="4340"/>
                      <a:pt x="12663" y="1565"/>
                      <a:pt x="11413" y="353"/>
                    </a:cubicBezTo>
                    <a:cubicBezTo>
                      <a:pt x="11167" y="112"/>
                      <a:pt x="10814" y="1"/>
                      <a:pt x="103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666;p38">
                <a:extLst>
                  <a:ext uri="{FF2B5EF4-FFF2-40B4-BE49-F238E27FC236}">
                    <a16:creationId xmlns:a16="http://schemas.microsoft.com/office/drawing/2014/main" id="{DD9B0E22-7582-4925-9B14-4EF9E6F191DB}"/>
                  </a:ext>
                </a:extLst>
              </p:cNvPr>
              <p:cNvSpPr/>
              <p:nvPr/>
            </p:nvSpPr>
            <p:spPr>
              <a:xfrm>
                <a:off x="5303225" y="4903350"/>
                <a:ext cx="172500" cy="151650"/>
              </a:xfrm>
              <a:custGeom>
                <a:avLst/>
                <a:gdLst/>
                <a:ahLst/>
                <a:cxnLst/>
                <a:rect l="l" t="t" r="r" b="b"/>
                <a:pathLst>
                  <a:path w="6900" h="6066" extrusionOk="0">
                    <a:moveTo>
                      <a:pt x="5665" y="0"/>
                    </a:moveTo>
                    <a:cubicBezTo>
                      <a:pt x="4715" y="0"/>
                      <a:pt x="3092" y="976"/>
                      <a:pt x="1857" y="2226"/>
                    </a:cubicBezTo>
                    <a:cubicBezTo>
                      <a:pt x="333" y="3790"/>
                      <a:pt x="1" y="5197"/>
                      <a:pt x="665" y="5861"/>
                    </a:cubicBezTo>
                    <a:cubicBezTo>
                      <a:pt x="809" y="6001"/>
                      <a:pt x="1014" y="6066"/>
                      <a:pt x="1262" y="6066"/>
                    </a:cubicBezTo>
                    <a:cubicBezTo>
                      <a:pt x="2191" y="6066"/>
                      <a:pt x="3726" y="5160"/>
                      <a:pt x="4945" y="3927"/>
                    </a:cubicBezTo>
                    <a:cubicBezTo>
                      <a:pt x="6469" y="2363"/>
                      <a:pt x="6899" y="839"/>
                      <a:pt x="6235" y="194"/>
                    </a:cubicBezTo>
                    <a:cubicBezTo>
                      <a:pt x="6098" y="61"/>
                      <a:pt x="5902" y="0"/>
                      <a:pt x="5665" y="0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667;p38">
                <a:extLst>
                  <a:ext uri="{FF2B5EF4-FFF2-40B4-BE49-F238E27FC236}">
                    <a16:creationId xmlns:a16="http://schemas.microsoft.com/office/drawing/2014/main" id="{A926A805-9D45-4185-9AA9-734012E162F6}"/>
                  </a:ext>
                </a:extLst>
              </p:cNvPr>
              <p:cNvSpPr/>
              <p:nvPr/>
            </p:nvSpPr>
            <p:spPr>
              <a:xfrm>
                <a:off x="4236225" y="4677275"/>
                <a:ext cx="286075" cy="335675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13427" extrusionOk="0">
                    <a:moveTo>
                      <a:pt x="8211" y="1"/>
                    </a:moveTo>
                    <a:cubicBezTo>
                      <a:pt x="7697" y="1"/>
                      <a:pt x="7168" y="218"/>
                      <a:pt x="6704" y="736"/>
                    </a:cubicBezTo>
                    <a:cubicBezTo>
                      <a:pt x="4222" y="3492"/>
                      <a:pt x="2131" y="6579"/>
                      <a:pt x="529" y="9941"/>
                    </a:cubicBezTo>
                    <a:cubicBezTo>
                      <a:pt x="1" y="11074"/>
                      <a:pt x="177" y="12403"/>
                      <a:pt x="1310" y="13126"/>
                    </a:cubicBezTo>
                    <a:cubicBezTo>
                      <a:pt x="1651" y="13327"/>
                      <a:pt x="2068" y="13426"/>
                      <a:pt x="2490" y="13426"/>
                    </a:cubicBezTo>
                    <a:cubicBezTo>
                      <a:pt x="3302" y="13426"/>
                      <a:pt x="4136" y="13057"/>
                      <a:pt x="4496" y="12325"/>
                    </a:cubicBezTo>
                    <a:cubicBezTo>
                      <a:pt x="5883" y="9315"/>
                      <a:pt x="7720" y="6521"/>
                      <a:pt x="9928" y="4039"/>
                    </a:cubicBezTo>
                    <a:cubicBezTo>
                      <a:pt x="11443" y="2359"/>
                      <a:pt x="9908" y="1"/>
                      <a:pt x="82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668;p38">
                <a:extLst>
                  <a:ext uri="{FF2B5EF4-FFF2-40B4-BE49-F238E27FC236}">
                    <a16:creationId xmlns:a16="http://schemas.microsoft.com/office/drawing/2014/main" id="{150143FE-0C99-4399-A6B6-D360204D3377}"/>
                  </a:ext>
                </a:extLst>
              </p:cNvPr>
              <p:cNvSpPr/>
              <p:nvPr/>
            </p:nvSpPr>
            <p:spPr>
              <a:xfrm>
                <a:off x="4106775" y="4872625"/>
                <a:ext cx="355675" cy="239425"/>
              </a:xfrm>
              <a:custGeom>
                <a:avLst/>
                <a:gdLst/>
                <a:ahLst/>
                <a:cxnLst/>
                <a:rect l="l" t="t" r="r" b="b"/>
                <a:pathLst>
                  <a:path w="14227" h="9577" extrusionOk="0">
                    <a:moveTo>
                      <a:pt x="3123" y="1"/>
                    </a:moveTo>
                    <a:cubicBezTo>
                      <a:pt x="2080" y="1"/>
                      <a:pt x="1309" y="364"/>
                      <a:pt x="899" y="1032"/>
                    </a:cubicBezTo>
                    <a:cubicBezTo>
                      <a:pt x="0" y="2517"/>
                      <a:pt x="2658" y="5781"/>
                      <a:pt x="6097" y="7852"/>
                    </a:cubicBezTo>
                    <a:cubicBezTo>
                      <a:pt x="8026" y="9025"/>
                      <a:pt x="9777" y="9577"/>
                      <a:pt x="11105" y="9577"/>
                    </a:cubicBezTo>
                    <a:cubicBezTo>
                      <a:pt x="12144" y="9577"/>
                      <a:pt x="12925" y="9239"/>
                      <a:pt x="13328" y="8595"/>
                    </a:cubicBezTo>
                    <a:cubicBezTo>
                      <a:pt x="14227" y="7110"/>
                      <a:pt x="11296" y="3729"/>
                      <a:pt x="7876" y="1658"/>
                    </a:cubicBezTo>
                    <a:cubicBezTo>
                      <a:pt x="6004" y="519"/>
                      <a:pt x="4369" y="1"/>
                      <a:pt x="3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669;p38">
                <a:extLst>
                  <a:ext uri="{FF2B5EF4-FFF2-40B4-BE49-F238E27FC236}">
                    <a16:creationId xmlns:a16="http://schemas.microsoft.com/office/drawing/2014/main" id="{6A95EA80-2AF0-46E7-8ED2-70B5B8DB631F}"/>
                  </a:ext>
                </a:extLst>
              </p:cNvPr>
              <p:cNvSpPr/>
              <p:nvPr/>
            </p:nvSpPr>
            <p:spPr>
              <a:xfrm>
                <a:off x="4196175" y="4933175"/>
                <a:ext cx="176400" cy="118950"/>
              </a:xfrm>
              <a:custGeom>
                <a:avLst/>
                <a:gdLst/>
                <a:ahLst/>
                <a:cxnLst/>
                <a:rect l="l" t="t" r="r" b="b"/>
                <a:pathLst>
                  <a:path w="7056" h="4758" extrusionOk="0">
                    <a:moveTo>
                      <a:pt x="1565" y="0"/>
                    </a:moveTo>
                    <a:cubicBezTo>
                      <a:pt x="1043" y="0"/>
                      <a:pt x="656" y="185"/>
                      <a:pt x="450" y="525"/>
                    </a:cubicBezTo>
                    <a:cubicBezTo>
                      <a:pt x="0" y="1248"/>
                      <a:pt x="1329" y="2870"/>
                      <a:pt x="3030" y="3906"/>
                    </a:cubicBezTo>
                    <a:cubicBezTo>
                      <a:pt x="3989" y="4484"/>
                      <a:pt x="4845" y="4758"/>
                      <a:pt x="5496" y="4758"/>
                    </a:cubicBezTo>
                    <a:cubicBezTo>
                      <a:pt x="6012" y="4758"/>
                      <a:pt x="6398" y="4586"/>
                      <a:pt x="6606" y="4258"/>
                    </a:cubicBezTo>
                    <a:cubicBezTo>
                      <a:pt x="7055" y="3535"/>
                      <a:pt x="5609" y="1874"/>
                      <a:pt x="3909" y="818"/>
                    </a:cubicBezTo>
                    <a:cubicBezTo>
                      <a:pt x="2988" y="258"/>
                      <a:pt x="2182" y="0"/>
                      <a:pt x="1565" y="0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670;p38">
                <a:extLst>
                  <a:ext uri="{FF2B5EF4-FFF2-40B4-BE49-F238E27FC236}">
                    <a16:creationId xmlns:a16="http://schemas.microsoft.com/office/drawing/2014/main" id="{03007F1C-950B-4A3F-A868-C2A50E9D4A7E}"/>
                  </a:ext>
                </a:extLst>
              </p:cNvPr>
              <p:cNvSpPr/>
              <p:nvPr/>
            </p:nvSpPr>
            <p:spPr>
              <a:xfrm>
                <a:off x="5236300" y="3526625"/>
                <a:ext cx="241375" cy="243800"/>
              </a:xfrm>
              <a:custGeom>
                <a:avLst/>
                <a:gdLst/>
                <a:ahLst/>
                <a:cxnLst/>
                <a:rect l="l" t="t" r="r" b="b"/>
                <a:pathLst>
                  <a:path w="9655" h="9752" extrusionOk="0">
                    <a:moveTo>
                      <a:pt x="6983" y="1"/>
                    </a:moveTo>
                    <a:cubicBezTo>
                      <a:pt x="6407" y="1"/>
                      <a:pt x="5840" y="200"/>
                      <a:pt x="5453" y="643"/>
                    </a:cubicBezTo>
                    <a:lnTo>
                      <a:pt x="978" y="5802"/>
                    </a:lnTo>
                    <a:cubicBezTo>
                      <a:pt x="176" y="6740"/>
                      <a:pt x="0" y="8108"/>
                      <a:pt x="939" y="9046"/>
                    </a:cubicBezTo>
                    <a:cubicBezTo>
                      <a:pt x="1371" y="9499"/>
                      <a:pt x="2026" y="9751"/>
                      <a:pt x="2669" y="9751"/>
                    </a:cubicBezTo>
                    <a:cubicBezTo>
                      <a:pt x="3246" y="9751"/>
                      <a:pt x="3814" y="9548"/>
                      <a:pt x="4202" y="9105"/>
                    </a:cubicBezTo>
                    <a:cubicBezTo>
                      <a:pt x="5687" y="7385"/>
                      <a:pt x="7172" y="5665"/>
                      <a:pt x="8677" y="3945"/>
                    </a:cubicBezTo>
                    <a:cubicBezTo>
                      <a:pt x="9478" y="3007"/>
                      <a:pt x="9654" y="1639"/>
                      <a:pt x="8716" y="682"/>
                    </a:cubicBezTo>
                    <a:cubicBezTo>
                      <a:pt x="8283" y="249"/>
                      <a:pt x="7627" y="1"/>
                      <a:pt x="69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671;p38">
                <a:extLst>
                  <a:ext uri="{FF2B5EF4-FFF2-40B4-BE49-F238E27FC236}">
                    <a16:creationId xmlns:a16="http://schemas.microsoft.com/office/drawing/2014/main" id="{4C5A5E69-5CBC-4D06-8B19-125AAC62BC46}"/>
                  </a:ext>
                </a:extLst>
              </p:cNvPr>
              <p:cNvSpPr/>
              <p:nvPr/>
            </p:nvSpPr>
            <p:spPr>
              <a:xfrm>
                <a:off x="5287100" y="3423475"/>
                <a:ext cx="284375" cy="219475"/>
              </a:xfrm>
              <a:custGeom>
                <a:avLst/>
                <a:gdLst/>
                <a:ahLst/>
                <a:cxnLst/>
                <a:rect l="l" t="t" r="r" b="b"/>
                <a:pathLst>
                  <a:path w="11375" h="8779" extrusionOk="0">
                    <a:moveTo>
                      <a:pt x="2404" y="1"/>
                    </a:moveTo>
                    <a:cubicBezTo>
                      <a:pt x="1737" y="1"/>
                      <a:pt x="1209" y="211"/>
                      <a:pt x="880" y="626"/>
                    </a:cubicBezTo>
                    <a:cubicBezTo>
                      <a:pt x="1" y="1779"/>
                      <a:pt x="2092" y="4867"/>
                      <a:pt x="4750" y="6918"/>
                    </a:cubicBezTo>
                    <a:cubicBezTo>
                      <a:pt x="6371" y="8191"/>
                      <a:pt x="7830" y="8778"/>
                      <a:pt x="8922" y="8778"/>
                    </a:cubicBezTo>
                    <a:cubicBezTo>
                      <a:pt x="9607" y="8778"/>
                      <a:pt x="10148" y="8547"/>
                      <a:pt x="10495" y="8111"/>
                    </a:cubicBezTo>
                    <a:cubicBezTo>
                      <a:pt x="11374" y="6977"/>
                      <a:pt x="9459" y="4007"/>
                      <a:pt x="6821" y="1935"/>
                    </a:cubicBezTo>
                    <a:cubicBezTo>
                      <a:pt x="5135" y="634"/>
                      <a:pt x="3560" y="1"/>
                      <a:pt x="2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672;p38">
                <a:extLst>
                  <a:ext uri="{FF2B5EF4-FFF2-40B4-BE49-F238E27FC236}">
                    <a16:creationId xmlns:a16="http://schemas.microsoft.com/office/drawing/2014/main" id="{C94EE73C-0FDB-4A29-91B4-5845BD202274}"/>
                  </a:ext>
                </a:extLst>
              </p:cNvPr>
              <p:cNvSpPr/>
              <p:nvPr/>
            </p:nvSpPr>
            <p:spPr>
              <a:xfrm>
                <a:off x="5344750" y="3467975"/>
                <a:ext cx="169075" cy="130250"/>
              </a:xfrm>
              <a:custGeom>
                <a:avLst/>
                <a:gdLst/>
                <a:ahLst/>
                <a:cxnLst/>
                <a:rect l="l" t="t" r="r" b="b"/>
                <a:pathLst>
                  <a:path w="6763" h="5210" extrusionOk="0">
                    <a:moveTo>
                      <a:pt x="1436" y="1"/>
                    </a:moveTo>
                    <a:cubicBezTo>
                      <a:pt x="1037" y="1"/>
                      <a:pt x="722" y="126"/>
                      <a:pt x="528" y="370"/>
                    </a:cubicBezTo>
                    <a:cubicBezTo>
                      <a:pt x="1" y="1054"/>
                      <a:pt x="1252" y="2891"/>
                      <a:pt x="2815" y="4103"/>
                    </a:cubicBezTo>
                    <a:cubicBezTo>
                      <a:pt x="3787" y="4858"/>
                      <a:pt x="4655" y="5209"/>
                      <a:pt x="5303" y="5209"/>
                    </a:cubicBezTo>
                    <a:cubicBezTo>
                      <a:pt x="5711" y="5209"/>
                      <a:pt x="6031" y="5070"/>
                      <a:pt x="6235" y="4806"/>
                    </a:cubicBezTo>
                    <a:cubicBezTo>
                      <a:pt x="6762" y="4122"/>
                      <a:pt x="5629" y="2383"/>
                      <a:pt x="4046" y="1152"/>
                    </a:cubicBezTo>
                    <a:cubicBezTo>
                      <a:pt x="3057" y="373"/>
                      <a:pt x="2122" y="1"/>
                      <a:pt x="1436" y="1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673;p38">
                <a:extLst>
                  <a:ext uri="{FF2B5EF4-FFF2-40B4-BE49-F238E27FC236}">
                    <a16:creationId xmlns:a16="http://schemas.microsoft.com/office/drawing/2014/main" id="{B6FDC6CC-EEC1-4564-82A4-27CD1BE0EF93}"/>
                  </a:ext>
                </a:extLst>
              </p:cNvPr>
              <p:cNvSpPr/>
              <p:nvPr/>
            </p:nvSpPr>
            <p:spPr>
              <a:xfrm>
                <a:off x="5374550" y="4328850"/>
                <a:ext cx="297075" cy="216775"/>
              </a:xfrm>
              <a:custGeom>
                <a:avLst/>
                <a:gdLst/>
                <a:ahLst/>
                <a:cxnLst/>
                <a:rect l="l" t="t" r="r" b="b"/>
                <a:pathLst>
                  <a:path w="11883" h="8671" extrusionOk="0">
                    <a:moveTo>
                      <a:pt x="2522" y="1"/>
                    </a:moveTo>
                    <a:cubicBezTo>
                      <a:pt x="1993" y="1"/>
                      <a:pt x="1470" y="188"/>
                      <a:pt x="1017" y="622"/>
                    </a:cubicBezTo>
                    <a:cubicBezTo>
                      <a:pt x="216" y="1424"/>
                      <a:pt x="1" y="3104"/>
                      <a:pt x="978" y="3886"/>
                    </a:cubicBezTo>
                    <a:cubicBezTo>
                      <a:pt x="3167" y="5684"/>
                      <a:pt x="5570" y="7189"/>
                      <a:pt x="8130" y="8381"/>
                    </a:cubicBezTo>
                    <a:cubicBezTo>
                      <a:pt x="8536" y="8570"/>
                      <a:pt x="8967" y="8671"/>
                      <a:pt x="9386" y="8671"/>
                    </a:cubicBezTo>
                    <a:cubicBezTo>
                      <a:pt x="10136" y="8671"/>
                      <a:pt x="10845" y="8346"/>
                      <a:pt x="11296" y="7618"/>
                    </a:cubicBezTo>
                    <a:cubicBezTo>
                      <a:pt x="11882" y="6641"/>
                      <a:pt x="11648" y="4961"/>
                      <a:pt x="10515" y="4433"/>
                    </a:cubicBezTo>
                    <a:cubicBezTo>
                      <a:pt x="8287" y="3436"/>
                      <a:pt x="6196" y="2186"/>
                      <a:pt x="4281" y="661"/>
                    </a:cubicBezTo>
                    <a:cubicBezTo>
                      <a:pt x="3756" y="252"/>
                      <a:pt x="3136" y="1"/>
                      <a:pt x="25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674;p38">
                <a:extLst>
                  <a:ext uri="{FF2B5EF4-FFF2-40B4-BE49-F238E27FC236}">
                    <a16:creationId xmlns:a16="http://schemas.microsoft.com/office/drawing/2014/main" id="{800A5B78-A2C7-45A3-AD48-03BDFE1F887C}"/>
                  </a:ext>
                </a:extLst>
              </p:cNvPr>
              <p:cNvSpPr/>
              <p:nvPr/>
            </p:nvSpPr>
            <p:spPr>
              <a:xfrm>
                <a:off x="5547500" y="4365750"/>
                <a:ext cx="202775" cy="280900"/>
              </a:xfrm>
              <a:custGeom>
                <a:avLst/>
                <a:gdLst/>
                <a:ahLst/>
                <a:cxnLst/>
                <a:rect l="l" t="t" r="r" b="b"/>
                <a:pathLst>
                  <a:path w="8111" h="11236" extrusionOk="0">
                    <a:moveTo>
                      <a:pt x="6225" y="0"/>
                    </a:moveTo>
                    <a:cubicBezTo>
                      <a:pt x="4851" y="0"/>
                      <a:pt x="2665" y="2521"/>
                      <a:pt x="1408" y="5283"/>
                    </a:cubicBezTo>
                    <a:cubicBezTo>
                      <a:pt x="1" y="8351"/>
                      <a:pt x="255" y="10539"/>
                      <a:pt x="1584" y="11145"/>
                    </a:cubicBezTo>
                    <a:cubicBezTo>
                      <a:pt x="1715" y="11206"/>
                      <a:pt x="1858" y="11235"/>
                      <a:pt x="2010" y="11235"/>
                    </a:cubicBezTo>
                    <a:cubicBezTo>
                      <a:pt x="3373" y="11235"/>
                      <a:pt x="5475" y="8902"/>
                      <a:pt x="6723" y="6142"/>
                    </a:cubicBezTo>
                    <a:cubicBezTo>
                      <a:pt x="8111" y="3094"/>
                      <a:pt x="7954" y="671"/>
                      <a:pt x="6626" y="84"/>
                    </a:cubicBezTo>
                    <a:cubicBezTo>
                      <a:pt x="6502" y="27"/>
                      <a:pt x="6368" y="0"/>
                      <a:pt x="62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675;p38">
                <a:extLst>
                  <a:ext uri="{FF2B5EF4-FFF2-40B4-BE49-F238E27FC236}">
                    <a16:creationId xmlns:a16="http://schemas.microsoft.com/office/drawing/2014/main" id="{BD31E8DA-DD7C-49D5-AEAB-D41CCBF87E78}"/>
                  </a:ext>
                </a:extLst>
              </p:cNvPr>
              <p:cNvSpPr/>
              <p:nvPr/>
            </p:nvSpPr>
            <p:spPr>
              <a:xfrm>
                <a:off x="5586600" y="4419325"/>
                <a:ext cx="125075" cy="173200"/>
              </a:xfrm>
              <a:custGeom>
                <a:avLst/>
                <a:gdLst/>
                <a:ahLst/>
                <a:cxnLst/>
                <a:rect l="l" t="t" r="r" b="b"/>
                <a:pathLst>
                  <a:path w="5003" h="6928" extrusionOk="0">
                    <a:moveTo>
                      <a:pt x="3841" y="1"/>
                    </a:moveTo>
                    <a:cubicBezTo>
                      <a:pt x="3000" y="1"/>
                      <a:pt x="1659" y="1558"/>
                      <a:pt x="880" y="3276"/>
                    </a:cubicBezTo>
                    <a:cubicBezTo>
                      <a:pt x="0" y="5152"/>
                      <a:pt x="176" y="6520"/>
                      <a:pt x="977" y="6872"/>
                    </a:cubicBezTo>
                    <a:cubicBezTo>
                      <a:pt x="1059" y="6909"/>
                      <a:pt x="1149" y="6927"/>
                      <a:pt x="1243" y="6927"/>
                    </a:cubicBezTo>
                    <a:cubicBezTo>
                      <a:pt x="2093" y="6927"/>
                      <a:pt x="3389" y="5492"/>
                      <a:pt x="4163" y="3804"/>
                    </a:cubicBezTo>
                    <a:cubicBezTo>
                      <a:pt x="5003" y="1908"/>
                      <a:pt x="4905" y="423"/>
                      <a:pt x="4084" y="52"/>
                    </a:cubicBezTo>
                    <a:cubicBezTo>
                      <a:pt x="4009" y="17"/>
                      <a:pt x="3928" y="1"/>
                      <a:pt x="3841" y="1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676;p38">
                <a:extLst>
                  <a:ext uri="{FF2B5EF4-FFF2-40B4-BE49-F238E27FC236}">
                    <a16:creationId xmlns:a16="http://schemas.microsoft.com/office/drawing/2014/main" id="{D456DB8E-CBD5-45C8-B4C8-C1870C486549}"/>
                  </a:ext>
                </a:extLst>
              </p:cNvPr>
              <p:cNvSpPr/>
              <p:nvPr/>
            </p:nvSpPr>
            <p:spPr>
              <a:xfrm>
                <a:off x="4053525" y="4315375"/>
                <a:ext cx="272150" cy="13135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5254" extrusionOk="0">
                    <a:moveTo>
                      <a:pt x="8250" y="1"/>
                    </a:moveTo>
                    <a:cubicBezTo>
                      <a:pt x="8107" y="1"/>
                      <a:pt x="7962" y="10"/>
                      <a:pt x="7817" y="28"/>
                    </a:cubicBezTo>
                    <a:lnTo>
                      <a:pt x="1954" y="751"/>
                    </a:lnTo>
                    <a:cubicBezTo>
                      <a:pt x="723" y="907"/>
                      <a:pt x="0" y="2432"/>
                      <a:pt x="274" y="3546"/>
                    </a:cubicBezTo>
                    <a:cubicBezTo>
                      <a:pt x="567" y="4720"/>
                      <a:pt x="1548" y="5254"/>
                      <a:pt x="2636" y="5254"/>
                    </a:cubicBezTo>
                    <a:cubicBezTo>
                      <a:pt x="2779" y="5254"/>
                      <a:pt x="2923" y="5244"/>
                      <a:pt x="3068" y="5226"/>
                    </a:cubicBezTo>
                    <a:lnTo>
                      <a:pt x="8931" y="4503"/>
                    </a:lnTo>
                    <a:cubicBezTo>
                      <a:pt x="10162" y="4366"/>
                      <a:pt x="10885" y="2822"/>
                      <a:pt x="10612" y="1709"/>
                    </a:cubicBezTo>
                    <a:cubicBezTo>
                      <a:pt x="10318" y="534"/>
                      <a:pt x="9337" y="1"/>
                      <a:pt x="82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677;p38">
                <a:extLst>
                  <a:ext uri="{FF2B5EF4-FFF2-40B4-BE49-F238E27FC236}">
                    <a16:creationId xmlns:a16="http://schemas.microsoft.com/office/drawing/2014/main" id="{19B2BE7A-A416-48FE-A629-906607F0946B}"/>
                  </a:ext>
                </a:extLst>
              </p:cNvPr>
              <p:cNvSpPr/>
              <p:nvPr/>
            </p:nvSpPr>
            <p:spPr>
              <a:xfrm>
                <a:off x="3957275" y="4248750"/>
                <a:ext cx="155375" cy="298900"/>
              </a:xfrm>
              <a:custGeom>
                <a:avLst/>
                <a:gdLst/>
                <a:ahLst/>
                <a:cxnLst/>
                <a:rect l="l" t="t" r="r" b="b"/>
                <a:pathLst>
                  <a:path w="6215" h="11956" extrusionOk="0">
                    <a:moveTo>
                      <a:pt x="2096" y="1"/>
                    </a:moveTo>
                    <a:cubicBezTo>
                      <a:pt x="1990" y="1"/>
                      <a:pt x="1884" y="12"/>
                      <a:pt x="1779" y="35"/>
                    </a:cubicBezTo>
                    <a:cubicBezTo>
                      <a:pt x="372" y="348"/>
                      <a:pt x="0" y="4061"/>
                      <a:pt x="723" y="7344"/>
                    </a:cubicBezTo>
                    <a:cubicBezTo>
                      <a:pt x="1405" y="10358"/>
                      <a:pt x="2746" y="11955"/>
                      <a:pt x="4049" y="11955"/>
                    </a:cubicBezTo>
                    <a:cubicBezTo>
                      <a:pt x="4166" y="11955"/>
                      <a:pt x="4282" y="11942"/>
                      <a:pt x="4397" y="11917"/>
                    </a:cubicBezTo>
                    <a:cubicBezTo>
                      <a:pt x="5804" y="11624"/>
                      <a:pt x="6215" y="8106"/>
                      <a:pt x="5511" y="4843"/>
                    </a:cubicBezTo>
                    <a:cubicBezTo>
                      <a:pt x="4841" y="1801"/>
                      <a:pt x="3434" y="1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678;p38">
                <a:extLst>
                  <a:ext uri="{FF2B5EF4-FFF2-40B4-BE49-F238E27FC236}">
                    <a16:creationId xmlns:a16="http://schemas.microsoft.com/office/drawing/2014/main" id="{6AE11D0F-5422-49DE-A043-4507515B0E3B}"/>
                  </a:ext>
                </a:extLst>
              </p:cNvPr>
              <p:cNvSpPr/>
              <p:nvPr/>
            </p:nvSpPr>
            <p:spPr>
              <a:xfrm>
                <a:off x="3994900" y="4321025"/>
                <a:ext cx="8015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3206" h="6192" extrusionOk="0">
                    <a:moveTo>
                      <a:pt x="1077" y="0"/>
                    </a:moveTo>
                    <a:cubicBezTo>
                      <a:pt x="1024" y="0"/>
                      <a:pt x="971" y="6"/>
                      <a:pt x="919" y="17"/>
                    </a:cubicBezTo>
                    <a:cubicBezTo>
                      <a:pt x="176" y="173"/>
                      <a:pt x="0" y="2088"/>
                      <a:pt x="371" y="3789"/>
                    </a:cubicBezTo>
                    <a:cubicBezTo>
                      <a:pt x="713" y="5355"/>
                      <a:pt x="1404" y="6191"/>
                      <a:pt x="2091" y="6191"/>
                    </a:cubicBezTo>
                    <a:cubicBezTo>
                      <a:pt x="2150" y="6191"/>
                      <a:pt x="2208" y="6185"/>
                      <a:pt x="2267" y="6173"/>
                    </a:cubicBezTo>
                    <a:cubicBezTo>
                      <a:pt x="2990" y="6016"/>
                      <a:pt x="3205" y="4199"/>
                      <a:pt x="2834" y="2499"/>
                    </a:cubicBezTo>
                    <a:cubicBezTo>
                      <a:pt x="2489" y="921"/>
                      <a:pt x="1758" y="0"/>
                      <a:pt x="1077" y="0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679;p38">
                <a:extLst>
                  <a:ext uri="{FF2B5EF4-FFF2-40B4-BE49-F238E27FC236}">
                    <a16:creationId xmlns:a16="http://schemas.microsoft.com/office/drawing/2014/main" id="{190AD503-41A1-4682-A95A-5A866C5E0D09}"/>
                  </a:ext>
                </a:extLst>
              </p:cNvPr>
              <p:cNvSpPr/>
              <p:nvPr/>
            </p:nvSpPr>
            <p:spPr>
              <a:xfrm>
                <a:off x="4787325" y="4820750"/>
                <a:ext cx="138275" cy="265275"/>
              </a:xfrm>
              <a:custGeom>
                <a:avLst/>
                <a:gdLst/>
                <a:ahLst/>
                <a:cxnLst/>
                <a:rect l="l" t="t" r="r" b="b"/>
                <a:pathLst>
                  <a:path w="5531" h="10611" extrusionOk="0">
                    <a:moveTo>
                      <a:pt x="2326" y="1"/>
                    </a:moveTo>
                    <a:cubicBezTo>
                      <a:pt x="2158" y="1"/>
                      <a:pt x="1993" y="20"/>
                      <a:pt x="1837" y="59"/>
                    </a:cubicBezTo>
                    <a:cubicBezTo>
                      <a:pt x="489" y="391"/>
                      <a:pt x="0" y="1602"/>
                      <a:pt x="137" y="2853"/>
                    </a:cubicBezTo>
                    <a:lnTo>
                      <a:pt x="880" y="8872"/>
                    </a:lnTo>
                    <a:cubicBezTo>
                      <a:pt x="1014" y="9928"/>
                      <a:pt x="2154" y="10610"/>
                      <a:pt x="3179" y="10610"/>
                    </a:cubicBezTo>
                    <a:cubicBezTo>
                      <a:pt x="3349" y="10610"/>
                      <a:pt x="3516" y="10592"/>
                      <a:pt x="3674" y="10553"/>
                    </a:cubicBezTo>
                    <a:cubicBezTo>
                      <a:pt x="5003" y="10220"/>
                      <a:pt x="5531" y="8989"/>
                      <a:pt x="5355" y="7758"/>
                    </a:cubicBezTo>
                    <a:lnTo>
                      <a:pt x="4632" y="1739"/>
                    </a:lnTo>
                    <a:cubicBezTo>
                      <a:pt x="4498" y="683"/>
                      <a:pt x="3343" y="1"/>
                      <a:pt x="23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680;p38">
                <a:extLst>
                  <a:ext uri="{FF2B5EF4-FFF2-40B4-BE49-F238E27FC236}">
                    <a16:creationId xmlns:a16="http://schemas.microsoft.com/office/drawing/2014/main" id="{1EE710DB-95A0-4110-99CF-8C727863A593}"/>
                  </a:ext>
                </a:extLst>
              </p:cNvPr>
              <p:cNvSpPr/>
              <p:nvPr/>
            </p:nvSpPr>
            <p:spPr>
              <a:xfrm>
                <a:off x="4720875" y="4984975"/>
                <a:ext cx="312700" cy="143775"/>
              </a:xfrm>
              <a:custGeom>
                <a:avLst/>
                <a:gdLst/>
                <a:ahLst/>
                <a:cxnLst/>
                <a:rect l="l" t="t" r="r" b="b"/>
                <a:pathLst>
                  <a:path w="12508" h="5751" extrusionOk="0">
                    <a:moveTo>
                      <a:pt x="8792" y="0"/>
                    </a:moveTo>
                    <a:cubicBezTo>
                      <a:pt x="7549" y="0"/>
                      <a:pt x="6115" y="200"/>
                      <a:pt x="4769" y="583"/>
                    </a:cubicBezTo>
                    <a:cubicBezTo>
                      <a:pt x="1525" y="1482"/>
                      <a:pt x="1" y="3104"/>
                      <a:pt x="411" y="4511"/>
                    </a:cubicBezTo>
                    <a:cubicBezTo>
                      <a:pt x="645" y="5341"/>
                      <a:pt x="1988" y="5751"/>
                      <a:pt x="3724" y="5751"/>
                    </a:cubicBezTo>
                    <a:cubicBezTo>
                      <a:pt x="4892" y="5751"/>
                      <a:pt x="6239" y="5565"/>
                      <a:pt x="7544" y="5195"/>
                    </a:cubicBezTo>
                    <a:cubicBezTo>
                      <a:pt x="10788" y="4277"/>
                      <a:pt x="12508" y="2596"/>
                      <a:pt x="12117" y="1209"/>
                    </a:cubicBezTo>
                    <a:cubicBezTo>
                      <a:pt x="11889" y="389"/>
                      <a:pt x="10527" y="0"/>
                      <a:pt x="87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681;p38">
                <a:extLst>
                  <a:ext uri="{FF2B5EF4-FFF2-40B4-BE49-F238E27FC236}">
                    <a16:creationId xmlns:a16="http://schemas.microsoft.com/office/drawing/2014/main" id="{F36592D7-5800-46B2-8C03-AD9F12E1BEB7}"/>
                  </a:ext>
                </a:extLst>
              </p:cNvPr>
              <p:cNvSpPr/>
              <p:nvPr/>
            </p:nvSpPr>
            <p:spPr>
              <a:xfrm>
                <a:off x="4796600" y="5019550"/>
                <a:ext cx="161250" cy="74150"/>
              </a:xfrm>
              <a:custGeom>
                <a:avLst/>
                <a:gdLst/>
                <a:ahLst/>
                <a:cxnLst/>
                <a:rect l="l" t="t" r="r" b="b"/>
                <a:pathLst>
                  <a:path w="6450" h="2966" extrusionOk="0">
                    <a:moveTo>
                      <a:pt x="4521" y="1"/>
                    </a:moveTo>
                    <a:cubicBezTo>
                      <a:pt x="3883" y="1"/>
                      <a:pt x="3150" y="101"/>
                      <a:pt x="2463" y="295"/>
                    </a:cubicBezTo>
                    <a:cubicBezTo>
                      <a:pt x="782" y="764"/>
                      <a:pt x="1" y="1604"/>
                      <a:pt x="196" y="2327"/>
                    </a:cubicBezTo>
                    <a:cubicBezTo>
                      <a:pt x="324" y="2757"/>
                      <a:pt x="1018" y="2966"/>
                      <a:pt x="1910" y="2966"/>
                    </a:cubicBezTo>
                    <a:cubicBezTo>
                      <a:pt x="2517" y="2966"/>
                      <a:pt x="3216" y="2869"/>
                      <a:pt x="3890" y="2679"/>
                    </a:cubicBezTo>
                    <a:cubicBezTo>
                      <a:pt x="5570" y="2210"/>
                      <a:pt x="6450" y="1350"/>
                      <a:pt x="6254" y="627"/>
                    </a:cubicBezTo>
                    <a:cubicBezTo>
                      <a:pt x="6139" y="203"/>
                      <a:pt x="5426" y="1"/>
                      <a:pt x="4521" y="1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682;p38">
                <a:extLst>
                  <a:ext uri="{FF2B5EF4-FFF2-40B4-BE49-F238E27FC236}">
                    <a16:creationId xmlns:a16="http://schemas.microsoft.com/office/drawing/2014/main" id="{52DE6795-3B0C-4E04-B30A-2B508684001C}"/>
                  </a:ext>
                </a:extLst>
              </p:cNvPr>
              <p:cNvSpPr/>
              <p:nvPr/>
            </p:nvSpPr>
            <p:spPr>
              <a:xfrm>
                <a:off x="4368625" y="3464450"/>
                <a:ext cx="203725" cy="250050"/>
              </a:xfrm>
              <a:custGeom>
                <a:avLst/>
                <a:gdLst/>
                <a:ahLst/>
                <a:cxnLst/>
                <a:rect l="l" t="t" r="r" b="b"/>
                <a:pathLst>
                  <a:path w="8149" h="10002" extrusionOk="0">
                    <a:moveTo>
                      <a:pt x="2675" y="0"/>
                    </a:moveTo>
                    <a:cubicBezTo>
                      <a:pt x="2043" y="0"/>
                      <a:pt x="1400" y="236"/>
                      <a:pt x="978" y="648"/>
                    </a:cubicBezTo>
                    <a:cubicBezTo>
                      <a:pt x="1" y="1586"/>
                      <a:pt x="138" y="2934"/>
                      <a:pt x="919" y="3911"/>
                    </a:cubicBezTo>
                    <a:cubicBezTo>
                      <a:pt x="1955" y="5221"/>
                      <a:pt x="2737" y="6726"/>
                      <a:pt x="3186" y="8348"/>
                    </a:cubicBezTo>
                    <a:cubicBezTo>
                      <a:pt x="3520" y="9499"/>
                      <a:pt x="4456" y="10002"/>
                      <a:pt x="5396" y="10002"/>
                    </a:cubicBezTo>
                    <a:cubicBezTo>
                      <a:pt x="6769" y="10002"/>
                      <a:pt x="8149" y="8928"/>
                      <a:pt x="7661" y="7234"/>
                    </a:cubicBezTo>
                    <a:cubicBezTo>
                      <a:pt x="6958" y="4850"/>
                      <a:pt x="5785" y="2622"/>
                      <a:pt x="4241" y="687"/>
                    </a:cubicBezTo>
                    <a:cubicBezTo>
                      <a:pt x="3861" y="212"/>
                      <a:pt x="3273" y="0"/>
                      <a:pt x="26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683;p38">
                <a:extLst>
                  <a:ext uri="{FF2B5EF4-FFF2-40B4-BE49-F238E27FC236}">
                    <a16:creationId xmlns:a16="http://schemas.microsoft.com/office/drawing/2014/main" id="{F9BD981E-52CA-466D-BC61-5EDA8BEFD051}"/>
                  </a:ext>
                </a:extLst>
              </p:cNvPr>
              <p:cNvSpPr/>
              <p:nvPr/>
            </p:nvSpPr>
            <p:spPr>
              <a:xfrm>
                <a:off x="4270425" y="3387675"/>
                <a:ext cx="278500" cy="217250"/>
              </a:xfrm>
              <a:custGeom>
                <a:avLst/>
                <a:gdLst/>
                <a:ahLst/>
                <a:cxnLst/>
                <a:rect l="l" t="t" r="r" b="b"/>
                <a:pathLst>
                  <a:path w="11140" h="8690" extrusionOk="0">
                    <a:moveTo>
                      <a:pt x="9161" y="1"/>
                    </a:moveTo>
                    <a:cubicBezTo>
                      <a:pt x="7686" y="1"/>
                      <a:pt x="5219" y="1227"/>
                      <a:pt x="3264" y="2898"/>
                    </a:cubicBezTo>
                    <a:cubicBezTo>
                      <a:pt x="704" y="5067"/>
                      <a:pt x="1" y="7178"/>
                      <a:pt x="939" y="8292"/>
                    </a:cubicBezTo>
                    <a:cubicBezTo>
                      <a:pt x="1177" y="8564"/>
                      <a:pt x="1560" y="8689"/>
                      <a:pt x="2040" y="8689"/>
                    </a:cubicBezTo>
                    <a:cubicBezTo>
                      <a:pt x="3486" y="8689"/>
                      <a:pt x="5812" y="7556"/>
                      <a:pt x="7720" y="5927"/>
                    </a:cubicBezTo>
                    <a:cubicBezTo>
                      <a:pt x="10280" y="3739"/>
                      <a:pt x="11140" y="1472"/>
                      <a:pt x="10202" y="377"/>
                    </a:cubicBezTo>
                    <a:cubicBezTo>
                      <a:pt x="9980" y="118"/>
                      <a:pt x="9618" y="1"/>
                      <a:pt x="91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684;p38">
                <a:extLst>
                  <a:ext uri="{FF2B5EF4-FFF2-40B4-BE49-F238E27FC236}">
                    <a16:creationId xmlns:a16="http://schemas.microsoft.com/office/drawing/2014/main" id="{1AC61087-C9A6-4199-908F-6A75658966A0}"/>
                  </a:ext>
                </a:extLst>
              </p:cNvPr>
              <p:cNvSpPr/>
              <p:nvPr/>
            </p:nvSpPr>
            <p:spPr>
              <a:xfrm>
                <a:off x="4335400" y="3437975"/>
                <a:ext cx="149050" cy="116350"/>
              </a:xfrm>
              <a:custGeom>
                <a:avLst/>
                <a:gdLst/>
                <a:ahLst/>
                <a:cxnLst/>
                <a:rect l="l" t="t" r="r" b="b"/>
                <a:pathLst>
                  <a:path w="5962" h="4654" extrusionOk="0">
                    <a:moveTo>
                      <a:pt x="4892" y="0"/>
                    </a:moveTo>
                    <a:cubicBezTo>
                      <a:pt x="4101" y="0"/>
                      <a:pt x="2784" y="656"/>
                      <a:pt x="1740" y="1551"/>
                    </a:cubicBezTo>
                    <a:cubicBezTo>
                      <a:pt x="372" y="2723"/>
                      <a:pt x="1" y="3857"/>
                      <a:pt x="509" y="4443"/>
                    </a:cubicBezTo>
                    <a:cubicBezTo>
                      <a:pt x="630" y="4588"/>
                      <a:pt x="828" y="4654"/>
                      <a:pt x="1079" y="4654"/>
                    </a:cubicBezTo>
                    <a:cubicBezTo>
                      <a:pt x="1843" y="4654"/>
                      <a:pt x="3095" y="4041"/>
                      <a:pt x="4124" y="3173"/>
                    </a:cubicBezTo>
                    <a:cubicBezTo>
                      <a:pt x="5492" y="2000"/>
                      <a:pt x="5961" y="788"/>
                      <a:pt x="5453" y="202"/>
                    </a:cubicBezTo>
                    <a:cubicBezTo>
                      <a:pt x="5333" y="63"/>
                      <a:pt x="5138" y="0"/>
                      <a:pt x="48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9" name="Google Shape;650;p38">
              <a:extLst>
                <a:ext uri="{FF2B5EF4-FFF2-40B4-BE49-F238E27FC236}">
                  <a16:creationId xmlns:a16="http://schemas.microsoft.com/office/drawing/2014/main" id="{83A1966C-70D1-457B-B0BC-025818EFC2F6}"/>
                </a:ext>
              </a:extLst>
            </p:cNvPr>
            <p:cNvGrpSpPr/>
            <p:nvPr/>
          </p:nvGrpSpPr>
          <p:grpSpPr>
            <a:xfrm>
              <a:off x="1578599" y="2168626"/>
              <a:ext cx="204335" cy="196349"/>
              <a:chOff x="3861525" y="3083075"/>
              <a:chExt cx="2007475" cy="2045675"/>
            </a:xfrm>
          </p:grpSpPr>
          <p:sp>
            <p:nvSpPr>
              <p:cNvPr id="270" name="Google Shape;651;p38">
                <a:extLst>
                  <a:ext uri="{FF2B5EF4-FFF2-40B4-BE49-F238E27FC236}">
                    <a16:creationId xmlns:a16="http://schemas.microsoft.com/office/drawing/2014/main" id="{6487169E-5283-497B-B000-489D08BDD4F2}"/>
                  </a:ext>
                </a:extLst>
              </p:cNvPr>
              <p:cNvSpPr/>
              <p:nvPr/>
            </p:nvSpPr>
            <p:spPr>
              <a:xfrm>
                <a:off x="4122400" y="3471250"/>
                <a:ext cx="1460300" cy="1460325"/>
              </a:xfrm>
              <a:custGeom>
                <a:avLst/>
                <a:gdLst/>
                <a:ahLst/>
                <a:cxnLst/>
                <a:rect l="l" t="t" r="r" b="b"/>
                <a:pathLst>
                  <a:path w="58412" h="58413" extrusionOk="0">
                    <a:moveTo>
                      <a:pt x="29722" y="0"/>
                    </a:moveTo>
                    <a:cubicBezTo>
                      <a:pt x="26130" y="0"/>
                      <a:pt x="22535" y="779"/>
                      <a:pt x="19191" y="2447"/>
                    </a:cubicBezTo>
                    <a:cubicBezTo>
                      <a:pt x="14012" y="5047"/>
                      <a:pt x="9635" y="8974"/>
                      <a:pt x="6508" y="13840"/>
                    </a:cubicBezTo>
                    <a:cubicBezTo>
                      <a:pt x="4769" y="16518"/>
                      <a:pt x="3460" y="19449"/>
                      <a:pt x="2658" y="22537"/>
                    </a:cubicBezTo>
                    <a:cubicBezTo>
                      <a:pt x="1" y="32972"/>
                      <a:pt x="3362" y="43271"/>
                      <a:pt x="10651" y="50951"/>
                    </a:cubicBezTo>
                    <a:cubicBezTo>
                      <a:pt x="15614" y="56189"/>
                      <a:pt x="21310" y="58412"/>
                      <a:pt x="26967" y="58412"/>
                    </a:cubicBezTo>
                    <a:cubicBezTo>
                      <a:pt x="30553" y="58412"/>
                      <a:pt x="34123" y="57519"/>
                      <a:pt x="37482" y="55934"/>
                    </a:cubicBezTo>
                    <a:cubicBezTo>
                      <a:pt x="41918" y="53843"/>
                      <a:pt x="45983" y="50541"/>
                      <a:pt x="49227" y="46515"/>
                    </a:cubicBezTo>
                    <a:cubicBezTo>
                      <a:pt x="51670" y="43486"/>
                      <a:pt x="53604" y="40086"/>
                      <a:pt x="54953" y="36431"/>
                    </a:cubicBezTo>
                    <a:cubicBezTo>
                      <a:pt x="55344" y="35356"/>
                      <a:pt x="55656" y="34262"/>
                      <a:pt x="55930" y="33168"/>
                    </a:cubicBezTo>
                    <a:cubicBezTo>
                      <a:pt x="58412" y="22595"/>
                      <a:pt x="54503" y="11925"/>
                      <a:pt x="45807" y="5457"/>
                    </a:cubicBezTo>
                    <a:cubicBezTo>
                      <a:pt x="41130" y="1967"/>
                      <a:pt x="35429" y="0"/>
                      <a:pt x="297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652;p38">
                <a:extLst>
                  <a:ext uri="{FF2B5EF4-FFF2-40B4-BE49-F238E27FC236}">
                    <a16:creationId xmlns:a16="http://schemas.microsoft.com/office/drawing/2014/main" id="{C9F2FCA2-A1AA-4E57-B512-09B9E27704C7}"/>
                  </a:ext>
                </a:extLst>
              </p:cNvPr>
              <p:cNvSpPr/>
              <p:nvPr/>
            </p:nvSpPr>
            <p:spPr>
              <a:xfrm>
                <a:off x="4266525" y="3620975"/>
                <a:ext cx="1178900" cy="1177375"/>
              </a:xfrm>
              <a:custGeom>
                <a:avLst/>
                <a:gdLst/>
                <a:ahLst/>
                <a:cxnLst/>
                <a:rect l="l" t="t" r="r" b="b"/>
                <a:pathLst>
                  <a:path w="47156" h="47095" extrusionOk="0">
                    <a:moveTo>
                      <a:pt x="23972" y="0"/>
                    </a:moveTo>
                    <a:cubicBezTo>
                      <a:pt x="21077" y="0"/>
                      <a:pt x="18178" y="627"/>
                      <a:pt x="15478" y="1969"/>
                    </a:cubicBezTo>
                    <a:cubicBezTo>
                      <a:pt x="9088" y="5155"/>
                      <a:pt x="3948" y="11213"/>
                      <a:pt x="2150" y="18170"/>
                    </a:cubicBezTo>
                    <a:cubicBezTo>
                      <a:pt x="1" y="26573"/>
                      <a:pt x="2736" y="34898"/>
                      <a:pt x="8599" y="41073"/>
                    </a:cubicBezTo>
                    <a:cubicBezTo>
                      <a:pt x="12604" y="45305"/>
                      <a:pt x="17194" y="47094"/>
                      <a:pt x="21751" y="47094"/>
                    </a:cubicBezTo>
                    <a:cubicBezTo>
                      <a:pt x="24644" y="47094"/>
                      <a:pt x="27523" y="46373"/>
                      <a:pt x="30232" y="45099"/>
                    </a:cubicBezTo>
                    <a:cubicBezTo>
                      <a:pt x="36486" y="42148"/>
                      <a:pt x="41840" y="36246"/>
                      <a:pt x="44322" y="29367"/>
                    </a:cubicBezTo>
                    <a:cubicBezTo>
                      <a:pt x="44635" y="28507"/>
                      <a:pt x="44908" y="27628"/>
                      <a:pt x="45123" y="26729"/>
                    </a:cubicBezTo>
                    <a:cubicBezTo>
                      <a:pt x="47155" y="18326"/>
                      <a:pt x="43931" y="9513"/>
                      <a:pt x="36955" y="4393"/>
                    </a:cubicBezTo>
                    <a:cubicBezTo>
                      <a:pt x="33175" y="1585"/>
                      <a:pt x="28578" y="0"/>
                      <a:pt x="23972" y="0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653;p38">
                <a:extLst>
                  <a:ext uri="{FF2B5EF4-FFF2-40B4-BE49-F238E27FC236}">
                    <a16:creationId xmlns:a16="http://schemas.microsoft.com/office/drawing/2014/main" id="{31DA7CEB-B2E7-4ACA-8E3A-B96ACDF019CF}"/>
                  </a:ext>
                </a:extLst>
              </p:cNvPr>
              <p:cNvSpPr/>
              <p:nvPr/>
            </p:nvSpPr>
            <p:spPr>
              <a:xfrm>
                <a:off x="4842050" y="3627475"/>
                <a:ext cx="435800" cy="435650"/>
              </a:xfrm>
              <a:custGeom>
                <a:avLst/>
                <a:gdLst/>
                <a:ahLst/>
                <a:cxnLst/>
                <a:rect l="l" t="t" r="r" b="b"/>
                <a:pathLst>
                  <a:path w="17432" h="17426" extrusionOk="0">
                    <a:moveTo>
                      <a:pt x="8862" y="1"/>
                    </a:moveTo>
                    <a:cubicBezTo>
                      <a:pt x="7792" y="1"/>
                      <a:pt x="6723" y="234"/>
                      <a:pt x="5726" y="732"/>
                    </a:cubicBezTo>
                    <a:cubicBezTo>
                      <a:pt x="3303" y="1944"/>
                      <a:pt x="1505" y="4113"/>
                      <a:pt x="801" y="6732"/>
                    </a:cubicBezTo>
                    <a:cubicBezTo>
                      <a:pt x="0" y="9839"/>
                      <a:pt x="1016" y="12907"/>
                      <a:pt x="3185" y="15193"/>
                    </a:cubicBezTo>
                    <a:cubicBezTo>
                      <a:pt x="4655" y="16759"/>
                      <a:pt x="6352" y="17426"/>
                      <a:pt x="8038" y="17426"/>
                    </a:cubicBezTo>
                    <a:cubicBezTo>
                      <a:pt x="9109" y="17426"/>
                      <a:pt x="10176" y="17157"/>
                      <a:pt x="11178" y="16679"/>
                    </a:cubicBezTo>
                    <a:cubicBezTo>
                      <a:pt x="13601" y="15486"/>
                      <a:pt x="15458" y="13395"/>
                      <a:pt x="16376" y="10855"/>
                    </a:cubicBezTo>
                    <a:cubicBezTo>
                      <a:pt x="16494" y="10542"/>
                      <a:pt x="16591" y="10210"/>
                      <a:pt x="16669" y="9878"/>
                    </a:cubicBezTo>
                    <a:cubicBezTo>
                      <a:pt x="17432" y="6771"/>
                      <a:pt x="16239" y="3527"/>
                      <a:pt x="13660" y="1631"/>
                    </a:cubicBezTo>
                    <a:cubicBezTo>
                      <a:pt x="12257" y="588"/>
                      <a:pt x="10560" y="1"/>
                      <a:pt x="88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654;p38">
                <a:extLst>
                  <a:ext uri="{FF2B5EF4-FFF2-40B4-BE49-F238E27FC236}">
                    <a16:creationId xmlns:a16="http://schemas.microsoft.com/office/drawing/2014/main" id="{A331F061-9E17-43F7-BE3A-FA8D4EF6EE4D}"/>
                  </a:ext>
                </a:extLst>
              </p:cNvPr>
              <p:cNvSpPr/>
              <p:nvPr/>
            </p:nvSpPr>
            <p:spPr>
              <a:xfrm>
                <a:off x="5132250" y="4053300"/>
                <a:ext cx="186150" cy="186800"/>
              </a:xfrm>
              <a:custGeom>
                <a:avLst/>
                <a:gdLst/>
                <a:ahLst/>
                <a:cxnLst/>
                <a:rect l="l" t="t" r="r" b="b"/>
                <a:pathLst>
                  <a:path w="7446" h="7472" extrusionOk="0">
                    <a:moveTo>
                      <a:pt x="3801" y="0"/>
                    </a:moveTo>
                    <a:cubicBezTo>
                      <a:pt x="3333" y="0"/>
                      <a:pt x="2863" y="102"/>
                      <a:pt x="2423" y="310"/>
                    </a:cubicBezTo>
                    <a:cubicBezTo>
                      <a:pt x="1388" y="838"/>
                      <a:pt x="625" y="1776"/>
                      <a:pt x="313" y="2890"/>
                    </a:cubicBezTo>
                    <a:cubicBezTo>
                      <a:pt x="0" y="4199"/>
                      <a:pt x="391" y="5567"/>
                      <a:pt x="1348" y="6524"/>
                    </a:cubicBezTo>
                    <a:cubicBezTo>
                      <a:pt x="1887" y="7138"/>
                      <a:pt x="2667" y="7471"/>
                      <a:pt x="3461" y="7471"/>
                    </a:cubicBezTo>
                    <a:cubicBezTo>
                      <a:pt x="3906" y="7471"/>
                      <a:pt x="4355" y="7367"/>
                      <a:pt x="4768" y="7150"/>
                    </a:cubicBezTo>
                    <a:cubicBezTo>
                      <a:pt x="5804" y="6642"/>
                      <a:pt x="6586" y="5743"/>
                      <a:pt x="6996" y="4668"/>
                    </a:cubicBezTo>
                    <a:cubicBezTo>
                      <a:pt x="7035" y="4512"/>
                      <a:pt x="7074" y="4375"/>
                      <a:pt x="7113" y="4238"/>
                    </a:cubicBezTo>
                    <a:cubicBezTo>
                      <a:pt x="7446" y="2909"/>
                      <a:pt x="6937" y="1502"/>
                      <a:pt x="5824" y="701"/>
                    </a:cubicBezTo>
                    <a:cubicBezTo>
                      <a:pt x="5232" y="239"/>
                      <a:pt x="4519" y="0"/>
                      <a:pt x="38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655;p38">
                <a:extLst>
                  <a:ext uri="{FF2B5EF4-FFF2-40B4-BE49-F238E27FC236}">
                    <a16:creationId xmlns:a16="http://schemas.microsoft.com/office/drawing/2014/main" id="{008258B3-52CB-43A6-B6A0-42ACD985AD78}"/>
                  </a:ext>
                </a:extLst>
              </p:cNvPr>
              <p:cNvSpPr/>
              <p:nvPr/>
            </p:nvSpPr>
            <p:spPr>
              <a:xfrm>
                <a:off x="5402025" y="3881500"/>
                <a:ext cx="402475" cy="172300"/>
              </a:xfrm>
              <a:custGeom>
                <a:avLst/>
                <a:gdLst/>
                <a:ahLst/>
                <a:cxnLst/>
                <a:rect l="l" t="t" r="r" b="b"/>
                <a:pathLst>
                  <a:path w="16099" h="6892" extrusionOk="0">
                    <a:moveTo>
                      <a:pt x="13573" y="0"/>
                    </a:moveTo>
                    <a:cubicBezTo>
                      <a:pt x="13377" y="0"/>
                      <a:pt x="13181" y="34"/>
                      <a:pt x="12992" y="108"/>
                    </a:cubicBezTo>
                    <a:cubicBezTo>
                      <a:pt x="9826" y="1378"/>
                      <a:pt x="6484" y="2101"/>
                      <a:pt x="3084" y="2277"/>
                    </a:cubicBezTo>
                    <a:cubicBezTo>
                      <a:pt x="170" y="2393"/>
                      <a:pt x="0" y="6891"/>
                      <a:pt x="2856" y="6891"/>
                    </a:cubicBezTo>
                    <a:cubicBezTo>
                      <a:pt x="2893" y="6891"/>
                      <a:pt x="2929" y="6890"/>
                      <a:pt x="2967" y="6889"/>
                    </a:cubicBezTo>
                    <a:cubicBezTo>
                      <a:pt x="6777" y="6733"/>
                      <a:pt x="10529" y="5970"/>
                      <a:pt x="14106" y="4583"/>
                    </a:cubicBezTo>
                    <a:cubicBezTo>
                      <a:pt x="15259" y="4133"/>
                      <a:pt x="16099" y="3117"/>
                      <a:pt x="15786" y="1788"/>
                    </a:cubicBezTo>
                    <a:cubicBezTo>
                      <a:pt x="15574" y="874"/>
                      <a:pt x="14570" y="0"/>
                      <a:pt x="135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656;p38">
                <a:extLst>
                  <a:ext uri="{FF2B5EF4-FFF2-40B4-BE49-F238E27FC236}">
                    <a16:creationId xmlns:a16="http://schemas.microsoft.com/office/drawing/2014/main" id="{833E989B-FA71-4C71-AA2E-6F721C035E53}"/>
                  </a:ext>
                </a:extLst>
              </p:cNvPr>
              <p:cNvSpPr/>
              <p:nvPr/>
            </p:nvSpPr>
            <p:spPr>
              <a:xfrm>
                <a:off x="5670625" y="3757350"/>
                <a:ext cx="198375" cy="350175"/>
              </a:xfrm>
              <a:custGeom>
                <a:avLst/>
                <a:gdLst/>
                <a:ahLst/>
                <a:cxnLst/>
                <a:rect l="l" t="t" r="r" b="b"/>
                <a:pathLst>
                  <a:path w="7935" h="14007" extrusionOk="0">
                    <a:moveTo>
                      <a:pt x="2200" y="1"/>
                    </a:moveTo>
                    <a:cubicBezTo>
                      <a:pt x="2009" y="1"/>
                      <a:pt x="1823" y="30"/>
                      <a:pt x="1642" y="91"/>
                    </a:cubicBezTo>
                    <a:cubicBezTo>
                      <a:pt x="0" y="638"/>
                      <a:pt x="39" y="5093"/>
                      <a:pt x="1290" y="8904"/>
                    </a:cubicBezTo>
                    <a:cubicBezTo>
                      <a:pt x="2406" y="12270"/>
                      <a:pt x="4096" y="14006"/>
                      <a:pt x="5604" y="14006"/>
                    </a:cubicBezTo>
                    <a:cubicBezTo>
                      <a:pt x="5811" y="14006"/>
                      <a:pt x="6016" y="13973"/>
                      <a:pt x="6215" y="13907"/>
                    </a:cubicBezTo>
                    <a:cubicBezTo>
                      <a:pt x="7856" y="13379"/>
                      <a:pt x="7934" y="9139"/>
                      <a:pt x="6664" y="5328"/>
                    </a:cubicBezTo>
                    <a:cubicBezTo>
                      <a:pt x="5534" y="1937"/>
                      <a:pt x="3738" y="1"/>
                      <a:pt x="22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657;p38">
                <a:extLst>
                  <a:ext uri="{FF2B5EF4-FFF2-40B4-BE49-F238E27FC236}">
                    <a16:creationId xmlns:a16="http://schemas.microsoft.com/office/drawing/2014/main" id="{20037CA4-258E-482B-94A6-87F1F2F517F1}"/>
                  </a:ext>
                </a:extLst>
              </p:cNvPr>
              <p:cNvSpPr/>
              <p:nvPr/>
            </p:nvSpPr>
            <p:spPr>
              <a:xfrm>
                <a:off x="5715075" y="3837075"/>
                <a:ext cx="108500" cy="1906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7624" extrusionOk="0">
                    <a:moveTo>
                      <a:pt x="1201" y="0"/>
                    </a:moveTo>
                    <a:cubicBezTo>
                      <a:pt x="1098" y="0"/>
                      <a:pt x="997" y="16"/>
                      <a:pt x="900" y="48"/>
                    </a:cubicBezTo>
                    <a:cubicBezTo>
                      <a:pt x="1" y="341"/>
                      <a:pt x="20" y="2784"/>
                      <a:pt x="724" y="4855"/>
                    </a:cubicBezTo>
                    <a:cubicBezTo>
                      <a:pt x="1326" y="6679"/>
                      <a:pt x="2246" y="7624"/>
                      <a:pt x="3071" y="7624"/>
                    </a:cubicBezTo>
                    <a:cubicBezTo>
                      <a:pt x="3183" y="7624"/>
                      <a:pt x="3293" y="7607"/>
                      <a:pt x="3401" y="7571"/>
                    </a:cubicBezTo>
                    <a:cubicBezTo>
                      <a:pt x="4300" y="7278"/>
                      <a:pt x="4339" y="4972"/>
                      <a:pt x="3636" y="2901"/>
                    </a:cubicBezTo>
                    <a:cubicBezTo>
                      <a:pt x="3026" y="1055"/>
                      <a:pt x="2044" y="0"/>
                      <a:pt x="1201" y="0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658;p38">
                <a:extLst>
                  <a:ext uri="{FF2B5EF4-FFF2-40B4-BE49-F238E27FC236}">
                    <a16:creationId xmlns:a16="http://schemas.microsoft.com/office/drawing/2014/main" id="{FF5B163E-721A-4993-9EFA-1054A1088833}"/>
                  </a:ext>
                </a:extLst>
              </p:cNvPr>
              <p:cNvSpPr/>
              <p:nvPr/>
            </p:nvSpPr>
            <p:spPr>
              <a:xfrm>
                <a:off x="3931250" y="3756675"/>
                <a:ext cx="416400" cy="287850"/>
              </a:xfrm>
              <a:custGeom>
                <a:avLst/>
                <a:gdLst/>
                <a:ahLst/>
                <a:cxnLst/>
                <a:rect l="l" t="t" r="r" b="b"/>
                <a:pathLst>
                  <a:path w="16656" h="11514" extrusionOk="0">
                    <a:moveTo>
                      <a:pt x="2804" y="0"/>
                    </a:moveTo>
                    <a:cubicBezTo>
                      <a:pt x="723" y="0"/>
                      <a:pt x="1" y="3592"/>
                      <a:pt x="2370" y="4612"/>
                    </a:cubicBezTo>
                    <a:cubicBezTo>
                      <a:pt x="5829" y="6117"/>
                      <a:pt x="8975" y="8227"/>
                      <a:pt x="11692" y="10846"/>
                    </a:cubicBezTo>
                    <a:cubicBezTo>
                      <a:pt x="12175" y="11316"/>
                      <a:pt x="12721" y="11514"/>
                      <a:pt x="13249" y="11514"/>
                    </a:cubicBezTo>
                    <a:cubicBezTo>
                      <a:pt x="15048" y="11514"/>
                      <a:pt x="16656" y="9227"/>
                      <a:pt x="14994" y="7641"/>
                    </a:cubicBezTo>
                    <a:cubicBezTo>
                      <a:pt x="11711" y="4495"/>
                      <a:pt x="7862" y="1974"/>
                      <a:pt x="3680" y="196"/>
                    </a:cubicBezTo>
                    <a:cubicBezTo>
                      <a:pt x="3367" y="61"/>
                      <a:pt x="3074" y="0"/>
                      <a:pt x="28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659;p38">
                <a:extLst>
                  <a:ext uri="{FF2B5EF4-FFF2-40B4-BE49-F238E27FC236}">
                    <a16:creationId xmlns:a16="http://schemas.microsoft.com/office/drawing/2014/main" id="{E2D5C902-5C3F-42B9-A1E1-44B8C44946A0}"/>
                  </a:ext>
                </a:extLst>
              </p:cNvPr>
              <p:cNvSpPr/>
              <p:nvPr/>
            </p:nvSpPr>
            <p:spPr>
              <a:xfrm>
                <a:off x="3861525" y="3626325"/>
                <a:ext cx="234525" cy="342050"/>
              </a:xfrm>
              <a:custGeom>
                <a:avLst/>
                <a:gdLst/>
                <a:ahLst/>
                <a:cxnLst/>
                <a:rect l="l" t="t" r="r" b="b"/>
                <a:pathLst>
                  <a:path w="9381" h="13682" extrusionOk="0">
                    <a:moveTo>
                      <a:pt x="7017" y="0"/>
                    </a:moveTo>
                    <a:cubicBezTo>
                      <a:pt x="5375" y="0"/>
                      <a:pt x="2851" y="3169"/>
                      <a:pt x="1485" y="6602"/>
                    </a:cubicBezTo>
                    <a:cubicBezTo>
                      <a:pt x="0" y="10334"/>
                      <a:pt x="430" y="12953"/>
                      <a:pt x="2033" y="13598"/>
                    </a:cubicBezTo>
                    <a:cubicBezTo>
                      <a:pt x="2173" y="13654"/>
                      <a:pt x="2322" y="13681"/>
                      <a:pt x="2478" y="13681"/>
                    </a:cubicBezTo>
                    <a:cubicBezTo>
                      <a:pt x="4107" y="13681"/>
                      <a:pt x="6522" y="10731"/>
                      <a:pt x="7895" y="7325"/>
                    </a:cubicBezTo>
                    <a:cubicBezTo>
                      <a:pt x="9380" y="3592"/>
                      <a:pt x="9029" y="720"/>
                      <a:pt x="7426" y="75"/>
                    </a:cubicBezTo>
                    <a:cubicBezTo>
                      <a:pt x="7298" y="24"/>
                      <a:pt x="7161" y="0"/>
                      <a:pt x="70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660;p38">
                <a:extLst>
                  <a:ext uri="{FF2B5EF4-FFF2-40B4-BE49-F238E27FC236}">
                    <a16:creationId xmlns:a16="http://schemas.microsoft.com/office/drawing/2014/main" id="{E95C28B8-62C6-45C4-BC46-6D2539A62E19}"/>
                  </a:ext>
                </a:extLst>
              </p:cNvPr>
              <p:cNvSpPr/>
              <p:nvPr/>
            </p:nvSpPr>
            <p:spPr>
              <a:xfrm>
                <a:off x="3914275" y="3702850"/>
                <a:ext cx="129975" cy="188825"/>
              </a:xfrm>
              <a:custGeom>
                <a:avLst/>
                <a:gdLst/>
                <a:ahLst/>
                <a:cxnLst/>
                <a:rect l="l" t="t" r="r" b="b"/>
                <a:pathLst>
                  <a:path w="5199" h="7553" extrusionOk="0">
                    <a:moveTo>
                      <a:pt x="3892" y="0"/>
                    </a:moveTo>
                    <a:cubicBezTo>
                      <a:pt x="2976" y="0"/>
                      <a:pt x="1595" y="1753"/>
                      <a:pt x="841" y="3638"/>
                    </a:cubicBezTo>
                    <a:cubicBezTo>
                      <a:pt x="1" y="5710"/>
                      <a:pt x="255" y="7156"/>
                      <a:pt x="1134" y="7508"/>
                    </a:cubicBezTo>
                    <a:cubicBezTo>
                      <a:pt x="1210" y="7538"/>
                      <a:pt x="1291" y="7553"/>
                      <a:pt x="1376" y="7553"/>
                    </a:cubicBezTo>
                    <a:cubicBezTo>
                      <a:pt x="2272" y="7553"/>
                      <a:pt x="3609" y="5923"/>
                      <a:pt x="4359" y="4049"/>
                    </a:cubicBezTo>
                    <a:cubicBezTo>
                      <a:pt x="5199" y="1977"/>
                      <a:pt x="5003" y="394"/>
                      <a:pt x="4124" y="43"/>
                    </a:cubicBezTo>
                    <a:cubicBezTo>
                      <a:pt x="4051" y="14"/>
                      <a:pt x="3973" y="0"/>
                      <a:pt x="3892" y="0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661;p38">
                <a:extLst>
                  <a:ext uri="{FF2B5EF4-FFF2-40B4-BE49-F238E27FC236}">
                    <a16:creationId xmlns:a16="http://schemas.microsoft.com/office/drawing/2014/main" id="{9E92658D-81DB-4BE7-B177-06EDF392540F}"/>
                  </a:ext>
                </a:extLst>
              </p:cNvPr>
              <p:cNvSpPr/>
              <p:nvPr/>
            </p:nvSpPr>
            <p:spPr>
              <a:xfrm>
                <a:off x="4839875" y="3160625"/>
                <a:ext cx="153650" cy="416975"/>
              </a:xfrm>
              <a:custGeom>
                <a:avLst/>
                <a:gdLst/>
                <a:ahLst/>
                <a:cxnLst/>
                <a:rect l="l" t="t" r="r" b="b"/>
                <a:pathLst>
                  <a:path w="6146" h="16679" extrusionOk="0">
                    <a:moveTo>
                      <a:pt x="3790" y="0"/>
                    </a:moveTo>
                    <a:cubicBezTo>
                      <a:pt x="2660" y="0"/>
                      <a:pt x="1532" y="714"/>
                      <a:pt x="1494" y="2170"/>
                    </a:cubicBezTo>
                    <a:cubicBezTo>
                      <a:pt x="1416" y="6059"/>
                      <a:pt x="1006" y="9928"/>
                      <a:pt x="322" y="13739"/>
                    </a:cubicBezTo>
                    <a:cubicBezTo>
                      <a:pt x="1" y="15498"/>
                      <a:pt x="1509" y="16679"/>
                      <a:pt x="2863" y="16679"/>
                    </a:cubicBezTo>
                    <a:cubicBezTo>
                      <a:pt x="3735" y="16679"/>
                      <a:pt x="4543" y="16189"/>
                      <a:pt x="4758" y="15048"/>
                    </a:cubicBezTo>
                    <a:cubicBezTo>
                      <a:pt x="5539" y="10827"/>
                      <a:pt x="5989" y="6567"/>
                      <a:pt x="6106" y="2287"/>
                    </a:cubicBezTo>
                    <a:cubicBezTo>
                      <a:pt x="6146" y="773"/>
                      <a:pt x="4966" y="0"/>
                      <a:pt x="37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662;p38">
                <a:extLst>
                  <a:ext uri="{FF2B5EF4-FFF2-40B4-BE49-F238E27FC236}">
                    <a16:creationId xmlns:a16="http://schemas.microsoft.com/office/drawing/2014/main" id="{5DE05742-92B6-407A-BCA4-31E3EACD8EF5}"/>
                  </a:ext>
                </a:extLst>
              </p:cNvPr>
              <p:cNvSpPr/>
              <p:nvPr/>
            </p:nvSpPr>
            <p:spPr>
              <a:xfrm>
                <a:off x="4753600" y="3083075"/>
                <a:ext cx="373775" cy="174750"/>
              </a:xfrm>
              <a:custGeom>
                <a:avLst/>
                <a:gdLst/>
                <a:ahLst/>
                <a:cxnLst/>
                <a:rect l="l" t="t" r="r" b="b"/>
                <a:pathLst>
                  <a:path w="14951" h="6990" extrusionOk="0">
                    <a:moveTo>
                      <a:pt x="4638" y="1"/>
                    </a:moveTo>
                    <a:cubicBezTo>
                      <a:pt x="2189" y="1"/>
                      <a:pt x="582" y="814"/>
                      <a:pt x="333" y="2087"/>
                    </a:cubicBezTo>
                    <a:cubicBezTo>
                      <a:pt x="1" y="3787"/>
                      <a:pt x="3909" y="5936"/>
                      <a:pt x="7857" y="6718"/>
                    </a:cubicBezTo>
                    <a:cubicBezTo>
                      <a:pt x="8811" y="6903"/>
                      <a:pt x="9681" y="6989"/>
                      <a:pt x="10456" y="6989"/>
                    </a:cubicBezTo>
                    <a:cubicBezTo>
                      <a:pt x="12872" y="6989"/>
                      <a:pt x="14367" y="6154"/>
                      <a:pt x="14618" y="4881"/>
                    </a:cubicBezTo>
                    <a:cubicBezTo>
                      <a:pt x="14951" y="3181"/>
                      <a:pt x="11296" y="1051"/>
                      <a:pt x="7368" y="289"/>
                    </a:cubicBezTo>
                    <a:cubicBezTo>
                      <a:pt x="6376" y="92"/>
                      <a:pt x="5460" y="1"/>
                      <a:pt x="46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663;p38">
                <a:extLst>
                  <a:ext uri="{FF2B5EF4-FFF2-40B4-BE49-F238E27FC236}">
                    <a16:creationId xmlns:a16="http://schemas.microsoft.com/office/drawing/2014/main" id="{02157FB0-1C2E-4EB6-84DC-D0AD17E57F00}"/>
                  </a:ext>
                </a:extLst>
              </p:cNvPr>
              <p:cNvSpPr/>
              <p:nvPr/>
            </p:nvSpPr>
            <p:spPr>
              <a:xfrm>
                <a:off x="4849375" y="3127475"/>
                <a:ext cx="182725" cy="85325"/>
              </a:xfrm>
              <a:custGeom>
                <a:avLst/>
                <a:gdLst/>
                <a:ahLst/>
                <a:cxnLst/>
                <a:rect l="l" t="t" r="r" b="b"/>
                <a:pathLst>
                  <a:path w="7309" h="3413" extrusionOk="0">
                    <a:moveTo>
                      <a:pt x="2288" y="0"/>
                    </a:moveTo>
                    <a:cubicBezTo>
                      <a:pt x="1085" y="0"/>
                      <a:pt x="289" y="396"/>
                      <a:pt x="157" y="1014"/>
                    </a:cubicBezTo>
                    <a:cubicBezTo>
                      <a:pt x="0" y="1855"/>
                      <a:pt x="1896" y="2910"/>
                      <a:pt x="3830" y="3281"/>
                    </a:cubicBezTo>
                    <a:cubicBezTo>
                      <a:pt x="4299" y="3371"/>
                      <a:pt x="4725" y="3413"/>
                      <a:pt x="5104" y="3413"/>
                    </a:cubicBezTo>
                    <a:cubicBezTo>
                      <a:pt x="6290" y="3413"/>
                      <a:pt x="7015" y="3004"/>
                      <a:pt x="7133" y="2382"/>
                    </a:cubicBezTo>
                    <a:cubicBezTo>
                      <a:pt x="7309" y="1542"/>
                      <a:pt x="5531" y="506"/>
                      <a:pt x="3596" y="135"/>
                    </a:cubicBezTo>
                    <a:cubicBezTo>
                      <a:pt x="3122" y="43"/>
                      <a:pt x="2683" y="0"/>
                      <a:pt x="2288" y="0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664;p38">
                <a:extLst>
                  <a:ext uri="{FF2B5EF4-FFF2-40B4-BE49-F238E27FC236}">
                    <a16:creationId xmlns:a16="http://schemas.microsoft.com/office/drawing/2014/main" id="{CB5FA25C-D17F-4B01-A81C-301C33512222}"/>
                  </a:ext>
                </a:extLst>
              </p:cNvPr>
              <p:cNvSpPr/>
              <p:nvPr/>
            </p:nvSpPr>
            <p:spPr>
              <a:xfrm>
                <a:off x="5128900" y="4644475"/>
                <a:ext cx="331425" cy="369625"/>
              </a:xfrm>
              <a:custGeom>
                <a:avLst/>
                <a:gdLst/>
                <a:ahLst/>
                <a:cxnLst/>
                <a:rect l="l" t="t" r="r" b="b"/>
                <a:pathLst>
                  <a:path w="13257" h="14785" extrusionOk="0">
                    <a:moveTo>
                      <a:pt x="3123" y="1"/>
                    </a:moveTo>
                    <a:cubicBezTo>
                      <a:pt x="1602" y="1"/>
                      <a:pt x="0" y="1637"/>
                      <a:pt x="896" y="3455"/>
                    </a:cubicBezTo>
                    <a:cubicBezTo>
                      <a:pt x="2792" y="7364"/>
                      <a:pt x="5313" y="10959"/>
                      <a:pt x="8361" y="14086"/>
                    </a:cubicBezTo>
                    <a:cubicBezTo>
                      <a:pt x="8840" y="14578"/>
                      <a:pt x="9384" y="14785"/>
                      <a:pt x="9913" y="14785"/>
                    </a:cubicBezTo>
                    <a:cubicBezTo>
                      <a:pt x="11672" y="14785"/>
                      <a:pt x="13257" y="12500"/>
                      <a:pt x="11664" y="10862"/>
                    </a:cubicBezTo>
                    <a:cubicBezTo>
                      <a:pt x="8908" y="8028"/>
                      <a:pt x="6622" y="4765"/>
                      <a:pt x="4922" y="1188"/>
                    </a:cubicBezTo>
                    <a:cubicBezTo>
                      <a:pt x="4508" y="349"/>
                      <a:pt x="3824" y="1"/>
                      <a:pt x="3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665;p38">
                <a:extLst>
                  <a:ext uri="{FF2B5EF4-FFF2-40B4-BE49-F238E27FC236}">
                    <a16:creationId xmlns:a16="http://schemas.microsoft.com/office/drawing/2014/main" id="{B9FFBA7E-8802-4630-9799-D9963A64FD25}"/>
                  </a:ext>
                </a:extLst>
              </p:cNvPr>
              <p:cNvSpPr/>
              <p:nvPr/>
            </p:nvSpPr>
            <p:spPr>
              <a:xfrm>
                <a:off x="5231425" y="4840250"/>
                <a:ext cx="316600" cy="277675"/>
              </a:xfrm>
              <a:custGeom>
                <a:avLst/>
                <a:gdLst/>
                <a:ahLst/>
                <a:cxnLst/>
                <a:rect l="l" t="t" r="r" b="b"/>
                <a:pathLst>
                  <a:path w="12664" h="11107" extrusionOk="0">
                    <a:moveTo>
                      <a:pt x="10383" y="1"/>
                    </a:moveTo>
                    <a:cubicBezTo>
                      <a:pt x="8657" y="1"/>
                      <a:pt x="5688" y="1787"/>
                      <a:pt x="3420" y="4086"/>
                    </a:cubicBezTo>
                    <a:cubicBezTo>
                      <a:pt x="606" y="6939"/>
                      <a:pt x="0" y="9519"/>
                      <a:pt x="1231" y="10730"/>
                    </a:cubicBezTo>
                    <a:cubicBezTo>
                      <a:pt x="1493" y="10988"/>
                      <a:pt x="1870" y="11107"/>
                      <a:pt x="2329" y="11107"/>
                    </a:cubicBezTo>
                    <a:cubicBezTo>
                      <a:pt x="4030" y="11107"/>
                      <a:pt x="6852" y="9475"/>
                      <a:pt x="9068" y="7213"/>
                    </a:cubicBezTo>
                    <a:cubicBezTo>
                      <a:pt x="11862" y="4340"/>
                      <a:pt x="12663" y="1565"/>
                      <a:pt x="11413" y="353"/>
                    </a:cubicBezTo>
                    <a:cubicBezTo>
                      <a:pt x="11167" y="112"/>
                      <a:pt x="10814" y="1"/>
                      <a:pt x="103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666;p38">
                <a:extLst>
                  <a:ext uri="{FF2B5EF4-FFF2-40B4-BE49-F238E27FC236}">
                    <a16:creationId xmlns:a16="http://schemas.microsoft.com/office/drawing/2014/main" id="{200E9F7F-18D1-4AA1-A404-4DE8D66A1C1E}"/>
                  </a:ext>
                </a:extLst>
              </p:cNvPr>
              <p:cNvSpPr/>
              <p:nvPr/>
            </p:nvSpPr>
            <p:spPr>
              <a:xfrm>
                <a:off x="5303225" y="4903350"/>
                <a:ext cx="172500" cy="151650"/>
              </a:xfrm>
              <a:custGeom>
                <a:avLst/>
                <a:gdLst/>
                <a:ahLst/>
                <a:cxnLst/>
                <a:rect l="l" t="t" r="r" b="b"/>
                <a:pathLst>
                  <a:path w="6900" h="6066" extrusionOk="0">
                    <a:moveTo>
                      <a:pt x="5665" y="0"/>
                    </a:moveTo>
                    <a:cubicBezTo>
                      <a:pt x="4715" y="0"/>
                      <a:pt x="3092" y="976"/>
                      <a:pt x="1857" y="2226"/>
                    </a:cubicBezTo>
                    <a:cubicBezTo>
                      <a:pt x="333" y="3790"/>
                      <a:pt x="1" y="5197"/>
                      <a:pt x="665" y="5861"/>
                    </a:cubicBezTo>
                    <a:cubicBezTo>
                      <a:pt x="809" y="6001"/>
                      <a:pt x="1014" y="6066"/>
                      <a:pt x="1262" y="6066"/>
                    </a:cubicBezTo>
                    <a:cubicBezTo>
                      <a:pt x="2191" y="6066"/>
                      <a:pt x="3726" y="5160"/>
                      <a:pt x="4945" y="3927"/>
                    </a:cubicBezTo>
                    <a:cubicBezTo>
                      <a:pt x="6469" y="2363"/>
                      <a:pt x="6899" y="839"/>
                      <a:pt x="6235" y="194"/>
                    </a:cubicBezTo>
                    <a:cubicBezTo>
                      <a:pt x="6098" y="61"/>
                      <a:pt x="5902" y="0"/>
                      <a:pt x="5665" y="0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667;p38">
                <a:extLst>
                  <a:ext uri="{FF2B5EF4-FFF2-40B4-BE49-F238E27FC236}">
                    <a16:creationId xmlns:a16="http://schemas.microsoft.com/office/drawing/2014/main" id="{DB244253-8A39-484A-8C53-ACFC66816C36}"/>
                  </a:ext>
                </a:extLst>
              </p:cNvPr>
              <p:cNvSpPr/>
              <p:nvPr/>
            </p:nvSpPr>
            <p:spPr>
              <a:xfrm>
                <a:off x="4236225" y="4677275"/>
                <a:ext cx="286075" cy="335675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13427" extrusionOk="0">
                    <a:moveTo>
                      <a:pt x="8211" y="1"/>
                    </a:moveTo>
                    <a:cubicBezTo>
                      <a:pt x="7697" y="1"/>
                      <a:pt x="7168" y="218"/>
                      <a:pt x="6704" y="736"/>
                    </a:cubicBezTo>
                    <a:cubicBezTo>
                      <a:pt x="4222" y="3492"/>
                      <a:pt x="2131" y="6579"/>
                      <a:pt x="529" y="9941"/>
                    </a:cubicBezTo>
                    <a:cubicBezTo>
                      <a:pt x="1" y="11074"/>
                      <a:pt x="177" y="12403"/>
                      <a:pt x="1310" y="13126"/>
                    </a:cubicBezTo>
                    <a:cubicBezTo>
                      <a:pt x="1651" y="13327"/>
                      <a:pt x="2068" y="13426"/>
                      <a:pt x="2490" y="13426"/>
                    </a:cubicBezTo>
                    <a:cubicBezTo>
                      <a:pt x="3302" y="13426"/>
                      <a:pt x="4136" y="13057"/>
                      <a:pt x="4496" y="12325"/>
                    </a:cubicBezTo>
                    <a:cubicBezTo>
                      <a:pt x="5883" y="9315"/>
                      <a:pt x="7720" y="6521"/>
                      <a:pt x="9928" y="4039"/>
                    </a:cubicBezTo>
                    <a:cubicBezTo>
                      <a:pt x="11443" y="2359"/>
                      <a:pt x="9908" y="1"/>
                      <a:pt x="82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668;p38">
                <a:extLst>
                  <a:ext uri="{FF2B5EF4-FFF2-40B4-BE49-F238E27FC236}">
                    <a16:creationId xmlns:a16="http://schemas.microsoft.com/office/drawing/2014/main" id="{ADFC7C30-65CA-4E98-B03B-EB9C6546A3FA}"/>
                  </a:ext>
                </a:extLst>
              </p:cNvPr>
              <p:cNvSpPr/>
              <p:nvPr/>
            </p:nvSpPr>
            <p:spPr>
              <a:xfrm>
                <a:off x="4106775" y="4872625"/>
                <a:ext cx="355675" cy="239425"/>
              </a:xfrm>
              <a:custGeom>
                <a:avLst/>
                <a:gdLst/>
                <a:ahLst/>
                <a:cxnLst/>
                <a:rect l="l" t="t" r="r" b="b"/>
                <a:pathLst>
                  <a:path w="14227" h="9577" extrusionOk="0">
                    <a:moveTo>
                      <a:pt x="3123" y="1"/>
                    </a:moveTo>
                    <a:cubicBezTo>
                      <a:pt x="2080" y="1"/>
                      <a:pt x="1309" y="364"/>
                      <a:pt x="899" y="1032"/>
                    </a:cubicBezTo>
                    <a:cubicBezTo>
                      <a:pt x="0" y="2517"/>
                      <a:pt x="2658" y="5781"/>
                      <a:pt x="6097" y="7852"/>
                    </a:cubicBezTo>
                    <a:cubicBezTo>
                      <a:pt x="8026" y="9025"/>
                      <a:pt x="9777" y="9577"/>
                      <a:pt x="11105" y="9577"/>
                    </a:cubicBezTo>
                    <a:cubicBezTo>
                      <a:pt x="12144" y="9577"/>
                      <a:pt x="12925" y="9239"/>
                      <a:pt x="13328" y="8595"/>
                    </a:cubicBezTo>
                    <a:cubicBezTo>
                      <a:pt x="14227" y="7110"/>
                      <a:pt x="11296" y="3729"/>
                      <a:pt x="7876" y="1658"/>
                    </a:cubicBezTo>
                    <a:cubicBezTo>
                      <a:pt x="6004" y="519"/>
                      <a:pt x="4369" y="1"/>
                      <a:pt x="3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669;p38">
                <a:extLst>
                  <a:ext uri="{FF2B5EF4-FFF2-40B4-BE49-F238E27FC236}">
                    <a16:creationId xmlns:a16="http://schemas.microsoft.com/office/drawing/2014/main" id="{ADE7E5CC-8507-4010-BEC6-5FF3978DA9A7}"/>
                  </a:ext>
                </a:extLst>
              </p:cNvPr>
              <p:cNvSpPr/>
              <p:nvPr/>
            </p:nvSpPr>
            <p:spPr>
              <a:xfrm>
                <a:off x="4196175" y="4933175"/>
                <a:ext cx="176400" cy="118950"/>
              </a:xfrm>
              <a:custGeom>
                <a:avLst/>
                <a:gdLst/>
                <a:ahLst/>
                <a:cxnLst/>
                <a:rect l="l" t="t" r="r" b="b"/>
                <a:pathLst>
                  <a:path w="7056" h="4758" extrusionOk="0">
                    <a:moveTo>
                      <a:pt x="1565" y="0"/>
                    </a:moveTo>
                    <a:cubicBezTo>
                      <a:pt x="1043" y="0"/>
                      <a:pt x="656" y="185"/>
                      <a:pt x="450" y="525"/>
                    </a:cubicBezTo>
                    <a:cubicBezTo>
                      <a:pt x="0" y="1248"/>
                      <a:pt x="1329" y="2870"/>
                      <a:pt x="3030" y="3906"/>
                    </a:cubicBezTo>
                    <a:cubicBezTo>
                      <a:pt x="3989" y="4484"/>
                      <a:pt x="4845" y="4758"/>
                      <a:pt x="5496" y="4758"/>
                    </a:cubicBezTo>
                    <a:cubicBezTo>
                      <a:pt x="6012" y="4758"/>
                      <a:pt x="6398" y="4586"/>
                      <a:pt x="6606" y="4258"/>
                    </a:cubicBezTo>
                    <a:cubicBezTo>
                      <a:pt x="7055" y="3535"/>
                      <a:pt x="5609" y="1874"/>
                      <a:pt x="3909" y="818"/>
                    </a:cubicBezTo>
                    <a:cubicBezTo>
                      <a:pt x="2988" y="258"/>
                      <a:pt x="2182" y="0"/>
                      <a:pt x="1565" y="0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670;p38">
                <a:extLst>
                  <a:ext uri="{FF2B5EF4-FFF2-40B4-BE49-F238E27FC236}">
                    <a16:creationId xmlns:a16="http://schemas.microsoft.com/office/drawing/2014/main" id="{83F002A6-0742-4020-9BF0-1FD6FD3292CF}"/>
                  </a:ext>
                </a:extLst>
              </p:cNvPr>
              <p:cNvSpPr/>
              <p:nvPr/>
            </p:nvSpPr>
            <p:spPr>
              <a:xfrm>
                <a:off x="5236300" y="3526625"/>
                <a:ext cx="241375" cy="243800"/>
              </a:xfrm>
              <a:custGeom>
                <a:avLst/>
                <a:gdLst/>
                <a:ahLst/>
                <a:cxnLst/>
                <a:rect l="l" t="t" r="r" b="b"/>
                <a:pathLst>
                  <a:path w="9655" h="9752" extrusionOk="0">
                    <a:moveTo>
                      <a:pt x="6983" y="1"/>
                    </a:moveTo>
                    <a:cubicBezTo>
                      <a:pt x="6407" y="1"/>
                      <a:pt x="5840" y="200"/>
                      <a:pt x="5453" y="643"/>
                    </a:cubicBezTo>
                    <a:lnTo>
                      <a:pt x="978" y="5802"/>
                    </a:lnTo>
                    <a:cubicBezTo>
                      <a:pt x="176" y="6740"/>
                      <a:pt x="0" y="8108"/>
                      <a:pt x="939" y="9046"/>
                    </a:cubicBezTo>
                    <a:cubicBezTo>
                      <a:pt x="1371" y="9499"/>
                      <a:pt x="2026" y="9751"/>
                      <a:pt x="2669" y="9751"/>
                    </a:cubicBezTo>
                    <a:cubicBezTo>
                      <a:pt x="3246" y="9751"/>
                      <a:pt x="3814" y="9548"/>
                      <a:pt x="4202" y="9105"/>
                    </a:cubicBezTo>
                    <a:cubicBezTo>
                      <a:pt x="5687" y="7385"/>
                      <a:pt x="7172" y="5665"/>
                      <a:pt x="8677" y="3945"/>
                    </a:cubicBezTo>
                    <a:cubicBezTo>
                      <a:pt x="9478" y="3007"/>
                      <a:pt x="9654" y="1639"/>
                      <a:pt x="8716" y="682"/>
                    </a:cubicBezTo>
                    <a:cubicBezTo>
                      <a:pt x="8283" y="249"/>
                      <a:pt x="7627" y="1"/>
                      <a:pt x="69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671;p38">
                <a:extLst>
                  <a:ext uri="{FF2B5EF4-FFF2-40B4-BE49-F238E27FC236}">
                    <a16:creationId xmlns:a16="http://schemas.microsoft.com/office/drawing/2014/main" id="{7EE9AFBD-6105-431A-A3AE-A17172CBEC8C}"/>
                  </a:ext>
                </a:extLst>
              </p:cNvPr>
              <p:cNvSpPr/>
              <p:nvPr/>
            </p:nvSpPr>
            <p:spPr>
              <a:xfrm>
                <a:off x="5287100" y="3423475"/>
                <a:ext cx="284375" cy="219475"/>
              </a:xfrm>
              <a:custGeom>
                <a:avLst/>
                <a:gdLst/>
                <a:ahLst/>
                <a:cxnLst/>
                <a:rect l="l" t="t" r="r" b="b"/>
                <a:pathLst>
                  <a:path w="11375" h="8779" extrusionOk="0">
                    <a:moveTo>
                      <a:pt x="2404" y="1"/>
                    </a:moveTo>
                    <a:cubicBezTo>
                      <a:pt x="1737" y="1"/>
                      <a:pt x="1209" y="211"/>
                      <a:pt x="880" y="626"/>
                    </a:cubicBezTo>
                    <a:cubicBezTo>
                      <a:pt x="1" y="1779"/>
                      <a:pt x="2092" y="4867"/>
                      <a:pt x="4750" y="6918"/>
                    </a:cubicBezTo>
                    <a:cubicBezTo>
                      <a:pt x="6371" y="8191"/>
                      <a:pt x="7830" y="8778"/>
                      <a:pt x="8922" y="8778"/>
                    </a:cubicBezTo>
                    <a:cubicBezTo>
                      <a:pt x="9607" y="8778"/>
                      <a:pt x="10148" y="8547"/>
                      <a:pt x="10495" y="8111"/>
                    </a:cubicBezTo>
                    <a:cubicBezTo>
                      <a:pt x="11374" y="6977"/>
                      <a:pt x="9459" y="4007"/>
                      <a:pt x="6821" y="1935"/>
                    </a:cubicBezTo>
                    <a:cubicBezTo>
                      <a:pt x="5135" y="634"/>
                      <a:pt x="3560" y="1"/>
                      <a:pt x="2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672;p38">
                <a:extLst>
                  <a:ext uri="{FF2B5EF4-FFF2-40B4-BE49-F238E27FC236}">
                    <a16:creationId xmlns:a16="http://schemas.microsoft.com/office/drawing/2014/main" id="{81996518-F999-4FBB-BDFA-EBC0E3B17334}"/>
                  </a:ext>
                </a:extLst>
              </p:cNvPr>
              <p:cNvSpPr/>
              <p:nvPr/>
            </p:nvSpPr>
            <p:spPr>
              <a:xfrm>
                <a:off x="5344750" y="3467975"/>
                <a:ext cx="169075" cy="130250"/>
              </a:xfrm>
              <a:custGeom>
                <a:avLst/>
                <a:gdLst/>
                <a:ahLst/>
                <a:cxnLst/>
                <a:rect l="l" t="t" r="r" b="b"/>
                <a:pathLst>
                  <a:path w="6763" h="5210" extrusionOk="0">
                    <a:moveTo>
                      <a:pt x="1436" y="1"/>
                    </a:moveTo>
                    <a:cubicBezTo>
                      <a:pt x="1037" y="1"/>
                      <a:pt x="722" y="126"/>
                      <a:pt x="528" y="370"/>
                    </a:cubicBezTo>
                    <a:cubicBezTo>
                      <a:pt x="1" y="1054"/>
                      <a:pt x="1252" y="2891"/>
                      <a:pt x="2815" y="4103"/>
                    </a:cubicBezTo>
                    <a:cubicBezTo>
                      <a:pt x="3787" y="4858"/>
                      <a:pt x="4655" y="5209"/>
                      <a:pt x="5303" y="5209"/>
                    </a:cubicBezTo>
                    <a:cubicBezTo>
                      <a:pt x="5711" y="5209"/>
                      <a:pt x="6031" y="5070"/>
                      <a:pt x="6235" y="4806"/>
                    </a:cubicBezTo>
                    <a:cubicBezTo>
                      <a:pt x="6762" y="4122"/>
                      <a:pt x="5629" y="2383"/>
                      <a:pt x="4046" y="1152"/>
                    </a:cubicBezTo>
                    <a:cubicBezTo>
                      <a:pt x="3057" y="373"/>
                      <a:pt x="2122" y="1"/>
                      <a:pt x="1436" y="1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673;p38">
                <a:extLst>
                  <a:ext uri="{FF2B5EF4-FFF2-40B4-BE49-F238E27FC236}">
                    <a16:creationId xmlns:a16="http://schemas.microsoft.com/office/drawing/2014/main" id="{A838FD6F-BAF9-400C-ABC2-CC0B3C41A7D9}"/>
                  </a:ext>
                </a:extLst>
              </p:cNvPr>
              <p:cNvSpPr/>
              <p:nvPr/>
            </p:nvSpPr>
            <p:spPr>
              <a:xfrm>
                <a:off x="5374550" y="4328850"/>
                <a:ext cx="297075" cy="216775"/>
              </a:xfrm>
              <a:custGeom>
                <a:avLst/>
                <a:gdLst/>
                <a:ahLst/>
                <a:cxnLst/>
                <a:rect l="l" t="t" r="r" b="b"/>
                <a:pathLst>
                  <a:path w="11883" h="8671" extrusionOk="0">
                    <a:moveTo>
                      <a:pt x="2522" y="1"/>
                    </a:moveTo>
                    <a:cubicBezTo>
                      <a:pt x="1993" y="1"/>
                      <a:pt x="1470" y="188"/>
                      <a:pt x="1017" y="622"/>
                    </a:cubicBezTo>
                    <a:cubicBezTo>
                      <a:pt x="216" y="1424"/>
                      <a:pt x="1" y="3104"/>
                      <a:pt x="978" y="3886"/>
                    </a:cubicBezTo>
                    <a:cubicBezTo>
                      <a:pt x="3167" y="5684"/>
                      <a:pt x="5570" y="7189"/>
                      <a:pt x="8130" y="8381"/>
                    </a:cubicBezTo>
                    <a:cubicBezTo>
                      <a:pt x="8536" y="8570"/>
                      <a:pt x="8967" y="8671"/>
                      <a:pt x="9386" y="8671"/>
                    </a:cubicBezTo>
                    <a:cubicBezTo>
                      <a:pt x="10136" y="8671"/>
                      <a:pt x="10845" y="8346"/>
                      <a:pt x="11296" y="7618"/>
                    </a:cubicBezTo>
                    <a:cubicBezTo>
                      <a:pt x="11882" y="6641"/>
                      <a:pt x="11648" y="4961"/>
                      <a:pt x="10515" y="4433"/>
                    </a:cubicBezTo>
                    <a:cubicBezTo>
                      <a:pt x="8287" y="3436"/>
                      <a:pt x="6196" y="2186"/>
                      <a:pt x="4281" y="661"/>
                    </a:cubicBezTo>
                    <a:cubicBezTo>
                      <a:pt x="3756" y="252"/>
                      <a:pt x="3136" y="1"/>
                      <a:pt x="25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674;p38">
                <a:extLst>
                  <a:ext uri="{FF2B5EF4-FFF2-40B4-BE49-F238E27FC236}">
                    <a16:creationId xmlns:a16="http://schemas.microsoft.com/office/drawing/2014/main" id="{5A248EFC-D56D-4D88-8035-D9FC948654AC}"/>
                  </a:ext>
                </a:extLst>
              </p:cNvPr>
              <p:cNvSpPr/>
              <p:nvPr/>
            </p:nvSpPr>
            <p:spPr>
              <a:xfrm>
                <a:off x="5547500" y="4365750"/>
                <a:ext cx="202775" cy="280900"/>
              </a:xfrm>
              <a:custGeom>
                <a:avLst/>
                <a:gdLst/>
                <a:ahLst/>
                <a:cxnLst/>
                <a:rect l="l" t="t" r="r" b="b"/>
                <a:pathLst>
                  <a:path w="8111" h="11236" extrusionOk="0">
                    <a:moveTo>
                      <a:pt x="6225" y="0"/>
                    </a:moveTo>
                    <a:cubicBezTo>
                      <a:pt x="4851" y="0"/>
                      <a:pt x="2665" y="2521"/>
                      <a:pt x="1408" y="5283"/>
                    </a:cubicBezTo>
                    <a:cubicBezTo>
                      <a:pt x="1" y="8351"/>
                      <a:pt x="255" y="10539"/>
                      <a:pt x="1584" y="11145"/>
                    </a:cubicBezTo>
                    <a:cubicBezTo>
                      <a:pt x="1715" y="11206"/>
                      <a:pt x="1858" y="11235"/>
                      <a:pt x="2010" y="11235"/>
                    </a:cubicBezTo>
                    <a:cubicBezTo>
                      <a:pt x="3373" y="11235"/>
                      <a:pt x="5475" y="8902"/>
                      <a:pt x="6723" y="6142"/>
                    </a:cubicBezTo>
                    <a:cubicBezTo>
                      <a:pt x="8111" y="3094"/>
                      <a:pt x="7954" y="671"/>
                      <a:pt x="6626" y="84"/>
                    </a:cubicBezTo>
                    <a:cubicBezTo>
                      <a:pt x="6502" y="27"/>
                      <a:pt x="6368" y="0"/>
                      <a:pt x="62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675;p38">
                <a:extLst>
                  <a:ext uri="{FF2B5EF4-FFF2-40B4-BE49-F238E27FC236}">
                    <a16:creationId xmlns:a16="http://schemas.microsoft.com/office/drawing/2014/main" id="{98ACBC4E-4CE4-4FF8-A55E-72A5C6EA2876}"/>
                  </a:ext>
                </a:extLst>
              </p:cNvPr>
              <p:cNvSpPr/>
              <p:nvPr/>
            </p:nvSpPr>
            <p:spPr>
              <a:xfrm>
                <a:off x="5586600" y="4419325"/>
                <a:ext cx="125075" cy="173200"/>
              </a:xfrm>
              <a:custGeom>
                <a:avLst/>
                <a:gdLst/>
                <a:ahLst/>
                <a:cxnLst/>
                <a:rect l="l" t="t" r="r" b="b"/>
                <a:pathLst>
                  <a:path w="5003" h="6928" extrusionOk="0">
                    <a:moveTo>
                      <a:pt x="3841" y="1"/>
                    </a:moveTo>
                    <a:cubicBezTo>
                      <a:pt x="3000" y="1"/>
                      <a:pt x="1659" y="1558"/>
                      <a:pt x="880" y="3276"/>
                    </a:cubicBezTo>
                    <a:cubicBezTo>
                      <a:pt x="0" y="5152"/>
                      <a:pt x="176" y="6520"/>
                      <a:pt x="977" y="6872"/>
                    </a:cubicBezTo>
                    <a:cubicBezTo>
                      <a:pt x="1059" y="6909"/>
                      <a:pt x="1149" y="6927"/>
                      <a:pt x="1243" y="6927"/>
                    </a:cubicBezTo>
                    <a:cubicBezTo>
                      <a:pt x="2093" y="6927"/>
                      <a:pt x="3389" y="5492"/>
                      <a:pt x="4163" y="3804"/>
                    </a:cubicBezTo>
                    <a:cubicBezTo>
                      <a:pt x="5003" y="1908"/>
                      <a:pt x="4905" y="423"/>
                      <a:pt x="4084" y="52"/>
                    </a:cubicBezTo>
                    <a:cubicBezTo>
                      <a:pt x="4009" y="17"/>
                      <a:pt x="3928" y="1"/>
                      <a:pt x="3841" y="1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676;p38">
                <a:extLst>
                  <a:ext uri="{FF2B5EF4-FFF2-40B4-BE49-F238E27FC236}">
                    <a16:creationId xmlns:a16="http://schemas.microsoft.com/office/drawing/2014/main" id="{97C30B25-AA35-4A45-8038-A80237C07EC2}"/>
                  </a:ext>
                </a:extLst>
              </p:cNvPr>
              <p:cNvSpPr/>
              <p:nvPr/>
            </p:nvSpPr>
            <p:spPr>
              <a:xfrm>
                <a:off x="4053525" y="4315375"/>
                <a:ext cx="272150" cy="13135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5254" extrusionOk="0">
                    <a:moveTo>
                      <a:pt x="8250" y="1"/>
                    </a:moveTo>
                    <a:cubicBezTo>
                      <a:pt x="8107" y="1"/>
                      <a:pt x="7962" y="10"/>
                      <a:pt x="7817" y="28"/>
                    </a:cubicBezTo>
                    <a:lnTo>
                      <a:pt x="1954" y="751"/>
                    </a:lnTo>
                    <a:cubicBezTo>
                      <a:pt x="723" y="907"/>
                      <a:pt x="0" y="2432"/>
                      <a:pt x="274" y="3546"/>
                    </a:cubicBezTo>
                    <a:cubicBezTo>
                      <a:pt x="567" y="4720"/>
                      <a:pt x="1548" y="5254"/>
                      <a:pt x="2636" y="5254"/>
                    </a:cubicBezTo>
                    <a:cubicBezTo>
                      <a:pt x="2779" y="5254"/>
                      <a:pt x="2923" y="5244"/>
                      <a:pt x="3068" y="5226"/>
                    </a:cubicBezTo>
                    <a:lnTo>
                      <a:pt x="8931" y="4503"/>
                    </a:lnTo>
                    <a:cubicBezTo>
                      <a:pt x="10162" y="4366"/>
                      <a:pt x="10885" y="2822"/>
                      <a:pt x="10612" y="1709"/>
                    </a:cubicBezTo>
                    <a:cubicBezTo>
                      <a:pt x="10318" y="534"/>
                      <a:pt x="9337" y="1"/>
                      <a:pt x="82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677;p38">
                <a:extLst>
                  <a:ext uri="{FF2B5EF4-FFF2-40B4-BE49-F238E27FC236}">
                    <a16:creationId xmlns:a16="http://schemas.microsoft.com/office/drawing/2014/main" id="{BD4A0B32-5E13-481D-93A6-C307B8DD3849}"/>
                  </a:ext>
                </a:extLst>
              </p:cNvPr>
              <p:cNvSpPr/>
              <p:nvPr/>
            </p:nvSpPr>
            <p:spPr>
              <a:xfrm>
                <a:off x="3957275" y="4248750"/>
                <a:ext cx="155375" cy="298900"/>
              </a:xfrm>
              <a:custGeom>
                <a:avLst/>
                <a:gdLst/>
                <a:ahLst/>
                <a:cxnLst/>
                <a:rect l="l" t="t" r="r" b="b"/>
                <a:pathLst>
                  <a:path w="6215" h="11956" extrusionOk="0">
                    <a:moveTo>
                      <a:pt x="2096" y="1"/>
                    </a:moveTo>
                    <a:cubicBezTo>
                      <a:pt x="1990" y="1"/>
                      <a:pt x="1884" y="12"/>
                      <a:pt x="1779" y="35"/>
                    </a:cubicBezTo>
                    <a:cubicBezTo>
                      <a:pt x="372" y="348"/>
                      <a:pt x="0" y="4061"/>
                      <a:pt x="723" y="7344"/>
                    </a:cubicBezTo>
                    <a:cubicBezTo>
                      <a:pt x="1405" y="10358"/>
                      <a:pt x="2746" y="11955"/>
                      <a:pt x="4049" y="11955"/>
                    </a:cubicBezTo>
                    <a:cubicBezTo>
                      <a:pt x="4166" y="11955"/>
                      <a:pt x="4282" y="11942"/>
                      <a:pt x="4397" y="11917"/>
                    </a:cubicBezTo>
                    <a:cubicBezTo>
                      <a:pt x="5804" y="11624"/>
                      <a:pt x="6215" y="8106"/>
                      <a:pt x="5511" y="4843"/>
                    </a:cubicBezTo>
                    <a:cubicBezTo>
                      <a:pt x="4841" y="1801"/>
                      <a:pt x="3434" y="1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678;p38">
                <a:extLst>
                  <a:ext uri="{FF2B5EF4-FFF2-40B4-BE49-F238E27FC236}">
                    <a16:creationId xmlns:a16="http://schemas.microsoft.com/office/drawing/2014/main" id="{EAE5CB49-C42D-4106-BA78-333E76613C6E}"/>
                  </a:ext>
                </a:extLst>
              </p:cNvPr>
              <p:cNvSpPr/>
              <p:nvPr/>
            </p:nvSpPr>
            <p:spPr>
              <a:xfrm>
                <a:off x="3994900" y="4321025"/>
                <a:ext cx="8015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3206" h="6192" extrusionOk="0">
                    <a:moveTo>
                      <a:pt x="1077" y="0"/>
                    </a:moveTo>
                    <a:cubicBezTo>
                      <a:pt x="1024" y="0"/>
                      <a:pt x="971" y="6"/>
                      <a:pt x="919" y="17"/>
                    </a:cubicBezTo>
                    <a:cubicBezTo>
                      <a:pt x="176" y="173"/>
                      <a:pt x="0" y="2088"/>
                      <a:pt x="371" y="3789"/>
                    </a:cubicBezTo>
                    <a:cubicBezTo>
                      <a:pt x="713" y="5355"/>
                      <a:pt x="1404" y="6191"/>
                      <a:pt x="2091" y="6191"/>
                    </a:cubicBezTo>
                    <a:cubicBezTo>
                      <a:pt x="2150" y="6191"/>
                      <a:pt x="2208" y="6185"/>
                      <a:pt x="2267" y="6173"/>
                    </a:cubicBezTo>
                    <a:cubicBezTo>
                      <a:pt x="2990" y="6016"/>
                      <a:pt x="3205" y="4199"/>
                      <a:pt x="2834" y="2499"/>
                    </a:cubicBezTo>
                    <a:cubicBezTo>
                      <a:pt x="2489" y="921"/>
                      <a:pt x="1758" y="0"/>
                      <a:pt x="1077" y="0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679;p38">
                <a:extLst>
                  <a:ext uri="{FF2B5EF4-FFF2-40B4-BE49-F238E27FC236}">
                    <a16:creationId xmlns:a16="http://schemas.microsoft.com/office/drawing/2014/main" id="{734BD573-E7B4-4BA3-905B-4995C8FC0B75}"/>
                  </a:ext>
                </a:extLst>
              </p:cNvPr>
              <p:cNvSpPr/>
              <p:nvPr/>
            </p:nvSpPr>
            <p:spPr>
              <a:xfrm>
                <a:off x="4787325" y="4820750"/>
                <a:ext cx="138275" cy="265275"/>
              </a:xfrm>
              <a:custGeom>
                <a:avLst/>
                <a:gdLst/>
                <a:ahLst/>
                <a:cxnLst/>
                <a:rect l="l" t="t" r="r" b="b"/>
                <a:pathLst>
                  <a:path w="5531" h="10611" extrusionOk="0">
                    <a:moveTo>
                      <a:pt x="2326" y="1"/>
                    </a:moveTo>
                    <a:cubicBezTo>
                      <a:pt x="2158" y="1"/>
                      <a:pt x="1993" y="20"/>
                      <a:pt x="1837" y="59"/>
                    </a:cubicBezTo>
                    <a:cubicBezTo>
                      <a:pt x="489" y="391"/>
                      <a:pt x="0" y="1602"/>
                      <a:pt x="137" y="2853"/>
                    </a:cubicBezTo>
                    <a:lnTo>
                      <a:pt x="880" y="8872"/>
                    </a:lnTo>
                    <a:cubicBezTo>
                      <a:pt x="1014" y="9928"/>
                      <a:pt x="2154" y="10610"/>
                      <a:pt x="3179" y="10610"/>
                    </a:cubicBezTo>
                    <a:cubicBezTo>
                      <a:pt x="3349" y="10610"/>
                      <a:pt x="3516" y="10592"/>
                      <a:pt x="3674" y="10553"/>
                    </a:cubicBezTo>
                    <a:cubicBezTo>
                      <a:pt x="5003" y="10220"/>
                      <a:pt x="5531" y="8989"/>
                      <a:pt x="5355" y="7758"/>
                    </a:cubicBezTo>
                    <a:lnTo>
                      <a:pt x="4632" y="1739"/>
                    </a:lnTo>
                    <a:cubicBezTo>
                      <a:pt x="4498" y="683"/>
                      <a:pt x="3343" y="1"/>
                      <a:pt x="23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680;p38">
                <a:extLst>
                  <a:ext uri="{FF2B5EF4-FFF2-40B4-BE49-F238E27FC236}">
                    <a16:creationId xmlns:a16="http://schemas.microsoft.com/office/drawing/2014/main" id="{2A735B44-0515-43C5-8158-17F7162C6DB0}"/>
                  </a:ext>
                </a:extLst>
              </p:cNvPr>
              <p:cNvSpPr/>
              <p:nvPr/>
            </p:nvSpPr>
            <p:spPr>
              <a:xfrm>
                <a:off x="4720875" y="4984975"/>
                <a:ext cx="312700" cy="143775"/>
              </a:xfrm>
              <a:custGeom>
                <a:avLst/>
                <a:gdLst/>
                <a:ahLst/>
                <a:cxnLst/>
                <a:rect l="l" t="t" r="r" b="b"/>
                <a:pathLst>
                  <a:path w="12508" h="5751" extrusionOk="0">
                    <a:moveTo>
                      <a:pt x="8792" y="0"/>
                    </a:moveTo>
                    <a:cubicBezTo>
                      <a:pt x="7549" y="0"/>
                      <a:pt x="6115" y="200"/>
                      <a:pt x="4769" y="583"/>
                    </a:cubicBezTo>
                    <a:cubicBezTo>
                      <a:pt x="1525" y="1482"/>
                      <a:pt x="1" y="3104"/>
                      <a:pt x="411" y="4511"/>
                    </a:cubicBezTo>
                    <a:cubicBezTo>
                      <a:pt x="645" y="5341"/>
                      <a:pt x="1988" y="5751"/>
                      <a:pt x="3724" y="5751"/>
                    </a:cubicBezTo>
                    <a:cubicBezTo>
                      <a:pt x="4892" y="5751"/>
                      <a:pt x="6239" y="5565"/>
                      <a:pt x="7544" y="5195"/>
                    </a:cubicBezTo>
                    <a:cubicBezTo>
                      <a:pt x="10788" y="4277"/>
                      <a:pt x="12508" y="2596"/>
                      <a:pt x="12117" y="1209"/>
                    </a:cubicBezTo>
                    <a:cubicBezTo>
                      <a:pt x="11889" y="389"/>
                      <a:pt x="10527" y="0"/>
                      <a:pt x="87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681;p38">
                <a:extLst>
                  <a:ext uri="{FF2B5EF4-FFF2-40B4-BE49-F238E27FC236}">
                    <a16:creationId xmlns:a16="http://schemas.microsoft.com/office/drawing/2014/main" id="{3899A29C-FC36-4739-9BBC-08D5D588DD9B}"/>
                  </a:ext>
                </a:extLst>
              </p:cNvPr>
              <p:cNvSpPr/>
              <p:nvPr/>
            </p:nvSpPr>
            <p:spPr>
              <a:xfrm>
                <a:off x="4796600" y="5019550"/>
                <a:ext cx="161250" cy="74150"/>
              </a:xfrm>
              <a:custGeom>
                <a:avLst/>
                <a:gdLst/>
                <a:ahLst/>
                <a:cxnLst/>
                <a:rect l="l" t="t" r="r" b="b"/>
                <a:pathLst>
                  <a:path w="6450" h="2966" extrusionOk="0">
                    <a:moveTo>
                      <a:pt x="4521" y="1"/>
                    </a:moveTo>
                    <a:cubicBezTo>
                      <a:pt x="3883" y="1"/>
                      <a:pt x="3150" y="101"/>
                      <a:pt x="2463" y="295"/>
                    </a:cubicBezTo>
                    <a:cubicBezTo>
                      <a:pt x="782" y="764"/>
                      <a:pt x="1" y="1604"/>
                      <a:pt x="196" y="2327"/>
                    </a:cubicBezTo>
                    <a:cubicBezTo>
                      <a:pt x="324" y="2757"/>
                      <a:pt x="1018" y="2966"/>
                      <a:pt x="1910" y="2966"/>
                    </a:cubicBezTo>
                    <a:cubicBezTo>
                      <a:pt x="2517" y="2966"/>
                      <a:pt x="3216" y="2869"/>
                      <a:pt x="3890" y="2679"/>
                    </a:cubicBezTo>
                    <a:cubicBezTo>
                      <a:pt x="5570" y="2210"/>
                      <a:pt x="6450" y="1350"/>
                      <a:pt x="6254" y="627"/>
                    </a:cubicBezTo>
                    <a:cubicBezTo>
                      <a:pt x="6139" y="203"/>
                      <a:pt x="5426" y="1"/>
                      <a:pt x="4521" y="1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682;p38">
                <a:extLst>
                  <a:ext uri="{FF2B5EF4-FFF2-40B4-BE49-F238E27FC236}">
                    <a16:creationId xmlns:a16="http://schemas.microsoft.com/office/drawing/2014/main" id="{758A6312-CDE9-4A57-BAF1-A065000B34A7}"/>
                  </a:ext>
                </a:extLst>
              </p:cNvPr>
              <p:cNvSpPr/>
              <p:nvPr/>
            </p:nvSpPr>
            <p:spPr>
              <a:xfrm>
                <a:off x="4368625" y="3464450"/>
                <a:ext cx="203725" cy="250050"/>
              </a:xfrm>
              <a:custGeom>
                <a:avLst/>
                <a:gdLst/>
                <a:ahLst/>
                <a:cxnLst/>
                <a:rect l="l" t="t" r="r" b="b"/>
                <a:pathLst>
                  <a:path w="8149" h="10002" extrusionOk="0">
                    <a:moveTo>
                      <a:pt x="2675" y="0"/>
                    </a:moveTo>
                    <a:cubicBezTo>
                      <a:pt x="2043" y="0"/>
                      <a:pt x="1400" y="236"/>
                      <a:pt x="978" y="648"/>
                    </a:cubicBezTo>
                    <a:cubicBezTo>
                      <a:pt x="1" y="1586"/>
                      <a:pt x="138" y="2934"/>
                      <a:pt x="919" y="3911"/>
                    </a:cubicBezTo>
                    <a:cubicBezTo>
                      <a:pt x="1955" y="5221"/>
                      <a:pt x="2737" y="6726"/>
                      <a:pt x="3186" y="8348"/>
                    </a:cubicBezTo>
                    <a:cubicBezTo>
                      <a:pt x="3520" y="9499"/>
                      <a:pt x="4456" y="10002"/>
                      <a:pt x="5396" y="10002"/>
                    </a:cubicBezTo>
                    <a:cubicBezTo>
                      <a:pt x="6769" y="10002"/>
                      <a:pt x="8149" y="8928"/>
                      <a:pt x="7661" y="7234"/>
                    </a:cubicBezTo>
                    <a:cubicBezTo>
                      <a:pt x="6958" y="4850"/>
                      <a:pt x="5785" y="2622"/>
                      <a:pt x="4241" y="687"/>
                    </a:cubicBezTo>
                    <a:cubicBezTo>
                      <a:pt x="3861" y="212"/>
                      <a:pt x="3273" y="0"/>
                      <a:pt x="26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683;p38">
                <a:extLst>
                  <a:ext uri="{FF2B5EF4-FFF2-40B4-BE49-F238E27FC236}">
                    <a16:creationId xmlns:a16="http://schemas.microsoft.com/office/drawing/2014/main" id="{71F78FE4-E87E-4285-B37A-5DE9BB9C46EA}"/>
                  </a:ext>
                </a:extLst>
              </p:cNvPr>
              <p:cNvSpPr/>
              <p:nvPr/>
            </p:nvSpPr>
            <p:spPr>
              <a:xfrm>
                <a:off x="4270425" y="3387675"/>
                <a:ext cx="278500" cy="217250"/>
              </a:xfrm>
              <a:custGeom>
                <a:avLst/>
                <a:gdLst/>
                <a:ahLst/>
                <a:cxnLst/>
                <a:rect l="l" t="t" r="r" b="b"/>
                <a:pathLst>
                  <a:path w="11140" h="8690" extrusionOk="0">
                    <a:moveTo>
                      <a:pt x="9161" y="1"/>
                    </a:moveTo>
                    <a:cubicBezTo>
                      <a:pt x="7686" y="1"/>
                      <a:pt x="5219" y="1227"/>
                      <a:pt x="3264" y="2898"/>
                    </a:cubicBezTo>
                    <a:cubicBezTo>
                      <a:pt x="704" y="5067"/>
                      <a:pt x="1" y="7178"/>
                      <a:pt x="939" y="8292"/>
                    </a:cubicBezTo>
                    <a:cubicBezTo>
                      <a:pt x="1177" y="8564"/>
                      <a:pt x="1560" y="8689"/>
                      <a:pt x="2040" y="8689"/>
                    </a:cubicBezTo>
                    <a:cubicBezTo>
                      <a:pt x="3486" y="8689"/>
                      <a:pt x="5812" y="7556"/>
                      <a:pt x="7720" y="5927"/>
                    </a:cubicBezTo>
                    <a:cubicBezTo>
                      <a:pt x="10280" y="3739"/>
                      <a:pt x="11140" y="1472"/>
                      <a:pt x="10202" y="377"/>
                    </a:cubicBezTo>
                    <a:cubicBezTo>
                      <a:pt x="9980" y="118"/>
                      <a:pt x="9618" y="1"/>
                      <a:pt x="91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684;p38">
                <a:extLst>
                  <a:ext uri="{FF2B5EF4-FFF2-40B4-BE49-F238E27FC236}">
                    <a16:creationId xmlns:a16="http://schemas.microsoft.com/office/drawing/2014/main" id="{E423D874-16DB-4B04-B884-7784D5633646}"/>
                  </a:ext>
                </a:extLst>
              </p:cNvPr>
              <p:cNvSpPr/>
              <p:nvPr/>
            </p:nvSpPr>
            <p:spPr>
              <a:xfrm>
                <a:off x="4335400" y="3437975"/>
                <a:ext cx="149050" cy="116350"/>
              </a:xfrm>
              <a:custGeom>
                <a:avLst/>
                <a:gdLst/>
                <a:ahLst/>
                <a:cxnLst/>
                <a:rect l="l" t="t" r="r" b="b"/>
                <a:pathLst>
                  <a:path w="5962" h="4654" extrusionOk="0">
                    <a:moveTo>
                      <a:pt x="4892" y="0"/>
                    </a:moveTo>
                    <a:cubicBezTo>
                      <a:pt x="4101" y="0"/>
                      <a:pt x="2784" y="656"/>
                      <a:pt x="1740" y="1551"/>
                    </a:cubicBezTo>
                    <a:cubicBezTo>
                      <a:pt x="372" y="2723"/>
                      <a:pt x="1" y="3857"/>
                      <a:pt x="509" y="4443"/>
                    </a:cubicBezTo>
                    <a:cubicBezTo>
                      <a:pt x="630" y="4588"/>
                      <a:pt x="828" y="4654"/>
                      <a:pt x="1079" y="4654"/>
                    </a:cubicBezTo>
                    <a:cubicBezTo>
                      <a:pt x="1843" y="4654"/>
                      <a:pt x="3095" y="4041"/>
                      <a:pt x="4124" y="3173"/>
                    </a:cubicBezTo>
                    <a:cubicBezTo>
                      <a:pt x="5492" y="2000"/>
                      <a:pt x="5961" y="788"/>
                      <a:pt x="5453" y="202"/>
                    </a:cubicBezTo>
                    <a:cubicBezTo>
                      <a:pt x="5333" y="63"/>
                      <a:pt x="5138" y="0"/>
                      <a:pt x="48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4" name="Google Shape;650;p38">
              <a:extLst>
                <a:ext uri="{FF2B5EF4-FFF2-40B4-BE49-F238E27FC236}">
                  <a16:creationId xmlns:a16="http://schemas.microsoft.com/office/drawing/2014/main" id="{E81292A7-4BC1-46E0-A89D-C478856E5EBA}"/>
                </a:ext>
              </a:extLst>
            </p:cNvPr>
            <p:cNvGrpSpPr/>
            <p:nvPr/>
          </p:nvGrpSpPr>
          <p:grpSpPr>
            <a:xfrm>
              <a:off x="1570567" y="2416622"/>
              <a:ext cx="204335" cy="196349"/>
              <a:chOff x="3861525" y="3083075"/>
              <a:chExt cx="2007475" cy="2045675"/>
            </a:xfrm>
          </p:grpSpPr>
          <p:sp>
            <p:nvSpPr>
              <p:cNvPr id="305" name="Google Shape;651;p38">
                <a:extLst>
                  <a:ext uri="{FF2B5EF4-FFF2-40B4-BE49-F238E27FC236}">
                    <a16:creationId xmlns:a16="http://schemas.microsoft.com/office/drawing/2014/main" id="{401F6B6A-CE69-4916-866B-F2646B567691}"/>
                  </a:ext>
                </a:extLst>
              </p:cNvPr>
              <p:cNvSpPr/>
              <p:nvPr/>
            </p:nvSpPr>
            <p:spPr>
              <a:xfrm>
                <a:off x="4122400" y="3471250"/>
                <a:ext cx="1460300" cy="1460325"/>
              </a:xfrm>
              <a:custGeom>
                <a:avLst/>
                <a:gdLst/>
                <a:ahLst/>
                <a:cxnLst/>
                <a:rect l="l" t="t" r="r" b="b"/>
                <a:pathLst>
                  <a:path w="58412" h="58413" extrusionOk="0">
                    <a:moveTo>
                      <a:pt x="29722" y="0"/>
                    </a:moveTo>
                    <a:cubicBezTo>
                      <a:pt x="26130" y="0"/>
                      <a:pt x="22535" y="779"/>
                      <a:pt x="19191" y="2447"/>
                    </a:cubicBezTo>
                    <a:cubicBezTo>
                      <a:pt x="14012" y="5047"/>
                      <a:pt x="9635" y="8974"/>
                      <a:pt x="6508" y="13840"/>
                    </a:cubicBezTo>
                    <a:cubicBezTo>
                      <a:pt x="4769" y="16518"/>
                      <a:pt x="3460" y="19449"/>
                      <a:pt x="2658" y="22537"/>
                    </a:cubicBezTo>
                    <a:cubicBezTo>
                      <a:pt x="1" y="32972"/>
                      <a:pt x="3362" y="43271"/>
                      <a:pt x="10651" y="50951"/>
                    </a:cubicBezTo>
                    <a:cubicBezTo>
                      <a:pt x="15614" y="56189"/>
                      <a:pt x="21310" y="58412"/>
                      <a:pt x="26967" y="58412"/>
                    </a:cubicBezTo>
                    <a:cubicBezTo>
                      <a:pt x="30553" y="58412"/>
                      <a:pt x="34123" y="57519"/>
                      <a:pt x="37482" y="55934"/>
                    </a:cubicBezTo>
                    <a:cubicBezTo>
                      <a:pt x="41918" y="53843"/>
                      <a:pt x="45983" y="50541"/>
                      <a:pt x="49227" y="46515"/>
                    </a:cubicBezTo>
                    <a:cubicBezTo>
                      <a:pt x="51670" y="43486"/>
                      <a:pt x="53604" y="40086"/>
                      <a:pt x="54953" y="36431"/>
                    </a:cubicBezTo>
                    <a:cubicBezTo>
                      <a:pt x="55344" y="35356"/>
                      <a:pt x="55656" y="34262"/>
                      <a:pt x="55930" y="33168"/>
                    </a:cubicBezTo>
                    <a:cubicBezTo>
                      <a:pt x="58412" y="22595"/>
                      <a:pt x="54503" y="11925"/>
                      <a:pt x="45807" y="5457"/>
                    </a:cubicBezTo>
                    <a:cubicBezTo>
                      <a:pt x="41130" y="1967"/>
                      <a:pt x="35429" y="0"/>
                      <a:pt x="297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652;p38">
                <a:extLst>
                  <a:ext uri="{FF2B5EF4-FFF2-40B4-BE49-F238E27FC236}">
                    <a16:creationId xmlns:a16="http://schemas.microsoft.com/office/drawing/2014/main" id="{7B79C9D2-DF70-42D3-B3FE-038C5889D524}"/>
                  </a:ext>
                </a:extLst>
              </p:cNvPr>
              <p:cNvSpPr/>
              <p:nvPr/>
            </p:nvSpPr>
            <p:spPr>
              <a:xfrm>
                <a:off x="4266525" y="3620975"/>
                <a:ext cx="1178900" cy="1177375"/>
              </a:xfrm>
              <a:custGeom>
                <a:avLst/>
                <a:gdLst/>
                <a:ahLst/>
                <a:cxnLst/>
                <a:rect l="l" t="t" r="r" b="b"/>
                <a:pathLst>
                  <a:path w="47156" h="47095" extrusionOk="0">
                    <a:moveTo>
                      <a:pt x="23972" y="0"/>
                    </a:moveTo>
                    <a:cubicBezTo>
                      <a:pt x="21077" y="0"/>
                      <a:pt x="18178" y="627"/>
                      <a:pt x="15478" y="1969"/>
                    </a:cubicBezTo>
                    <a:cubicBezTo>
                      <a:pt x="9088" y="5155"/>
                      <a:pt x="3948" y="11213"/>
                      <a:pt x="2150" y="18170"/>
                    </a:cubicBezTo>
                    <a:cubicBezTo>
                      <a:pt x="1" y="26573"/>
                      <a:pt x="2736" y="34898"/>
                      <a:pt x="8599" y="41073"/>
                    </a:cubicBezTo>
                    <a:cubicBezTo>
                      <a:pt x="12604" y="45305"/>
                      <a:pt x="17194" y="47094"/>
                      <a:pt x="21751" y="47094"/>
                    </a:cubicBezTo>
                    <a:cubicBezTo>
                      <a:pt x="24644" y="47094"/>
                      <a:pt x="27523" y="46373"/>
                      <a:pt x="30232" y="45099"/>
                    </a:cubicBezTo>
                    <a:cubicBezTo>
                      <a:pt x="36486" y="42148"/>
                      <a:pt x="41840" y="36246"/>
                      <a:pt x="44322" y="29367"/>
                    </a:cubicBezTo>
                    <a:cubicBezTo>
                      <a:pt x="44635" y="28507"/>
                      <a:pt x="44908" y="27628"/>
                      <a:pt x="45123" y="26729"/>
                    </a:cubicBezTo>
                    <a:cubicBezTo>
                      <a:pt x="47155" y="18326"/>
                      <a:pt x="43931" y="9513"/>
                      <a:pt x="36955" y="4393"/>
                    </a:cubicBezTo>
                    <a:cubicBezTo>
                      <a:pt x="33175" y="1585"/>
                      <a:pt x="28578" y="0"/>
                      <a:pt x="23972" y="0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653;p38">
                <a:extLst>
                  <a:ext uri="{FF2B5EF4-FFF2-40B4-BE49-F238E27FC236}">
                    <a16:creationId xmlns:a16="http://schemas.microsoft.com/office/drawing/2014/main" id="{EA9AC171-7FC6-4C14-AACB-597D2C1400E1}"/>
                  </a:ext>
                </a:extLst>
              </p:cNvPr>
              <p:cNvSpPr/>
              <p:nvPr/>
            </p:nvSpPr>
            <p:spPr>
              <a:xfrm>
                <a:off x="4842050" y="3627475"/>
                <a:ext cx="435800" cy="435650"/>
              </a:xfrm>
              <a:custGeom>
                <a:avLst/>
                <a:gdLst/>
                <a:ahLst/>
                <a:cxnLst/>
                <a:rect l="l" t="t" r="r" b="b"/>
                <a:pathLst>
                  <a:path w="17432" h="17426" extrusionOk="0">
                    <a:moveTo>
                      <a:pt x="8862" y="1"/>
                    </a:moveTo>
                    <a:cubicBezTo>
                      <a:pt x="7792" y="1"/>
                      <a:pt x="6723" y="234"/>
                      <a:pt x="5726" y="732"/>
                    </a:cubicBezTo>
                    <a:cubicBezTo>
                      <a:pt x="3303" y="1944"/>
                      <a:pt x="1505" y="4113"/>
                      <a:pt x="801" y="6732"/>
                    </a:cubicBezTo>
                    <a:cubicBezTo>
                      <a:pt x="0" y="9839"/>
                      <a:pt x="1016" y="12907"/>
                      <a:pt x="3185" y="15193"/>
                    </a:cubicBezTo>
                    <a:cubicBezTo>
                      <a:pt x="4655" y="16759"/>
                      <a:pt x="6352" y="17426"/>
                      <a:pt x="8038" y="17426"/>
                    </a:cubicBezTo>
                    <a:cubicBezTo>
                      <a:pt x="9109" y="17426"/>
                      <a:pt x="10176" y="17157"/>
                      <a:pt x="11178" y="16679"/>
                    </a:cubicBezTo>
                    <a:cubicBezTo>
                      <a:pt x="13601" y="15486"/>
                      <a:pt x="15458" y="13395"/>
                      <a:pt x="16376" y="10855"/>
                    </a:cubicBezTo>
                    <a:cubicBezTo>
                      <a:pt x="16494" y="10542"/>
                      <a:pt x="16591" y="10210"/>
                      <a:pt x="16669" y="9878"/>
                    </a:cubicBezTo>
                    <a:cubicBezTo>
                      <a:pt x="17432" y="6771"/>
                      <a:pt x="16239" y="3527"/>
                      <a:pt x="13660" y="1631"/>
                    </a:cubicBezTo>
                    <a:cubicBezTo>
                      <a:pt x="12257" y="588"/>
                      <a:pt x="10560" y="1"/>
                      <a:pt x="88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654;p38">
                <a:extLst>
                  <a:ext uri="{FF2B5EF4-FFF2-40B4-BE49-F238E27FC236}">
                    <a16:creationId xmlns:a16="http://schemas.microsoft.com/office/drawing/2014/main" id="{043DB9CF-FA5A-48C6-9049-06F7159C0770}"/>
                  </a:ext>
                </a:extLst>
              </p:cNvPr>
              <p:cNvSpPr/>
              <p:nvPr/>
            </p:nvSpPr>
            <p:spPr>
              <a:xfrm>
                <a:off x="5132250" y="4053300"/>
                <a:ext cx="186150" cy="186800"/>
              </a:xfrm>
              <a:custGeom>
                <a:avLst/>
                <a:gdLst/>
                <a:ahLst/>
                <a:cxnLst/>
                <a:rect l="l" t="t" r="r" b="b"/>
                <a:pathLst>
                  <a:path w="7446" h="7472" extrusionOk="0">
                    <a:moveTo>
                      <a:pt x="3801" y="0"/>
                    </a:moveTo>
                    <a:cubicBezTo>
                      <a:pt x="3333" y="0"/>
                      <a:pt x="2863" y="102"/>
                      <a:pt x="2423" y="310"/>
                    </a:cubicBezTo>
                    <a:cubicBezTo>
                      <a:pt x="1388" y="838"/>
                      <a:pt x="625" y="1776"/>
                      <a:pt x="313" y="2890"/>
                    </a:cubicBezTo>
                    <a:cubicBezTo>
                      <a:pt x="0" y="4199"/>
                      <a:pt x="391" y="5567"/>
                      <a:pt x="1348" y="6524"/>
                    </a:cubicBezTo>
                    <a:cubicBezTo>
                      <a:pt x="1887" y="7138"/>
                      <a:pt x="2667" y="7471"/>
                      <a:pt x="3461" y="7471"/>
                    </a:cubicBezTo>
                    <a:cubicBezTo>
                      <a:pt x="3906" y="7471"/>
                      <a:pt x="4355" y="7367"/>
                      <a:pt x="4768" y="7150"/>
                    </a:cubicBezTo>
                    <a:cubicBezTo>
                      <a:pt x="5804" y="6642"/>
                      <a:pt x="6586" y="5743"/>
                      <a:pt x="6996" y="4668"/>
                    </a:cubicBezTo>
                    <a:cubicBezTo>
                      <a:pt x="7035" y="4512"/>
                      <a:pt x="7074" y="4375"/>
                      <a:pt x="7113" y="4238"/>
                    </a:cubicBezTo>
                    <a:cubicBezTo>
                      <a:pt x="7446" y="2909"/>
                      <a:pt x="6937" y="1502"/>
                      <a:pt x="5824" y="701"/>
                    </a:cubicBezTo>
                    <a:cubicBezTo>
                      <a:pt x="5232" y="239"/>
                      <a:pt x="4519" y="0"/>
                      <a:pt x="380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655;p38">
                <a:extLst>
                  <a:ext uri="{FF2B5EF4-FFF2-40B4-BE49-F238E27FC236}">
                    <a16:creationId xmlns:a16="http://schemas.microsoft.com/office/drawing/2014/main" id="{23C01370-4273-4C46-94C2-56A328BFBE2B}"/>
                  </a:ext>
                </a:extLst>
              </p:cNvPr>
              <p:cNvSpPr/>
              <p:nvPr/>
            </p:nvSpPr>
            <p:spPr>
              <a:xfrm>
                <a:off x="5402025" y="3881500"/>
                <a:ext cx="402475" cy="172300"/>
              </a:xfrm>
              <a:custGeom>
                <a:avLst/>
                <a:gdLst/>
                <a:ahLst/>
                <a:cxnLst/>
                <a:rect l="l" t="t" r="r" b="b"/>
                <a:pathLst>
                  <a:path w="16099" h="6892" extrusionOk="0">
                    <a:moveTo>
                      <a:pt x="13573" y="0"/>
                    </a:moveTo>
                    <a:cubicBezTo>
                      <a:pt x="13377" y="0"/>
                      <a:pt x="13181" y="34"/>
                      <a:pt x="12992" y="108"/>
                    </a:cubicBezTo>
                    <a:cubicBezTo>
                      <a:pt x="9826" y="1378"/>
                      <a:pt x="6484" y="2101"/>
                      <a:pt x="3084" y="2277"/>
                    </a:cubicBezTo>
                    <a:cubicBezTo>
                      <a:pt x="170" y="2393"/>
                      <a:pt x="0" y="6891"/>
                      <a:pt x="2856" y="6891"/>
                    </a:cubicBezTo>
                    <a:cubicBezTo>
                      <a:pt x="2893" y="6891"/>
                      <a:pt x="2929" y="6890"/>
                      <a:pt x="2967" y="6889"/>
                    </a:cubicBezTo>
                    <a:cubicBezTo>
                      <a:pt x="6777" y="6733"/>
                      <a:pt x="10529" y="5970"/>
                      <a:pt x="14106" y="4583"/>
                    </a:cubicBezTo>
                    <a:cubicBezTo>
                      <a:pt x="15259" y="4133"/>
                      <a:pt x="16099" y="3117"/>
                      <a:pt x="15786" y="1788"/>
                    </a:cubicBezTo>
                    <a:cubicBezTo>
                      <a:pt x="15574" y="874"/>
                      <a:pt x="14570" y="0"/>
                      <a:pt x="135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656;p38">
                <a:extLst>
                  <a:ext uri="{FF2B5EF4-FFF2-40B4-BE49-F238E27FC236}">
                    <a16:creationId xmlns:a16="http://schemas.microsoft.com/office/drawing/2014/main" id="{5ACA446B-8AFE-4AD0-9A0B-B5D178253BC7}"/>
                  </a:ext>
                </a:extLst>
              </p:cNvPr>
              <p:cNvSpPr/>
              <p:nvPr/>
            </p:nvSpPr>
            <p:spPr>
              <a:xfrm>
                <a:off x="5670625" y="3757350"/>
                <a:ext cx="198375" cy="350175"/>
              </a:xfrm>
              <a:custGeom>
                <a:avLst/>
                <a:gdLst/>
                <a:ahLst/>
                <a:cxnLst/>
                <a:rect l="l" t="t" r="r" b="b"/>
                <a:pathLst>
                  <a:path w="7935" h="14007" extrusionOk="0">
                    <a:moveTo>
                      <a:pt x="2200" y="1"/>
                    </a:moveTo>
                    <a:cubicBezTo>
                      <a:pt x="2009" y="1"/>
                      <a:pt x="1823" y="30"/>
                      <a:pt x="1642" y="91"/>
                    </a:cubicBezTo>
                    <a:cubicBezTo>
                      <a:pt x="0" y="638"/>
                      <a:pt x="39" y="5093"/>
                      <a:pt x="1290" y="8904"/>
                    </a:cubicBezTo>
                    <a:cubicBezTo>
                      <a:pt x="2406" y="12270"/>
                      <a:pt x="4096" y="14006"/>
                      <a:pt x="5604" y="14006"/>
                    </a:cubicBezTo>
                    <a:cubicBezTo>
                      <a:pt x="5811" y="14006"/>
                      <a:pt x="6016" y="13973"/>
                      <a:pt x="6215" y="13907"/>
                    </a:cubicBezTo>
                    <a:cubicBezTo>
                      <a:pt x="7856" y="13379"/>
                      <a:pt x="7934" y="9139"/>
                      <a:pt x="6664" y="5328"/>
                    </a:cubicBezTo>
                    <a:cubicBezTo>
                      <a:pt x="5534" y="1937"/>
                      <a:pt x="3738" y="1"/>
                      <a:pt x="220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657;p38">
                <a:extLst>
                  <a:ext uri="{FF2B5EF4-FFF2-40B4-BE49-F238E27FC236}">
                    <a16:creationId xmlns:a16="http://schemas.microsoft.com/office/drawing/2014/main" id="{AAA23D98-0647-46BE-852C-FC67D13C1770}"/>
                  </a:ext>
                </a:extLst>
              </p:cNvPr>
              <p:cNvSpPr/>
              <p:nvPr/>
            </p:nvSpPr>
            <p:spPr>
              <a:xfrm>
                <a:off x="5715075" y="3837075"/>
                <a:ext cx="108500" cy="190600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7624" extrusionOk="0">
                    <a:moveTo>
                      <a:pt x="1201" y="0"/>
                    </a:moveTo>
                    <a:cubicBezTo>
                      <a:pt x="1098" y="0"/>
                      <a:pt x="997" y="16"/>
                      <a:pt x="900" y="48"/>
                    </a:cubicBezTo>
                    <a:cubicBezTo>
                      <a:pt x="1" y="341"/>
                      <a:pt x="20" y="2784"/>
                      <a:pt x="724" y="4855"/>
                    </a:cubicBezTo>
                    <a:cubicBezTo>
                      <a:pt x="1326" y="6679"/>
                      <a:pt x="2246" y="7624"/>
                      <a:pt x="3071" y="7624"/>
                    </a:cubicBezTo>
                    <a:cubicBezTo>
                      <a:pt x="3183" y="7624"/>
                      <a:pt x="3293" y="7607"/>
                      <a:pt x="3401" y="7571"/>
                    </a:cubicBezTo>
                    <a:cubicBezTo>
                      <a:pt x="4300" y="7278"/>
                      <a:pt x="4339" y="4972"/>
                      <a:pt x="3636" y="2901"/>
                    </a:cubicBezTo>
                    <a:cubicBezTo>
                      <a:pt x="3026" y="1055"/>
                      <a:pt x="2044" y="0"/>
                      <a:pt x="1201" y="0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658;p38">
                <a:extLst>
                  <a:ext uri="{FF2B5EF4-FFF2-40B4-BE49-F238E27FC236}">
                    <a16:creationId xmlns:a16="http://schemas.microsoft.com/office/drawing/2014/main" id="{ECFD2976-AD0D-4AE9-ACD9-837CE9698B34}"/>
                  </a:ext>
                </a:extLst>
              </p:cNvPr>
              <p:cNvSpPr/>
              <p:nvPr/>
            </p:nvSpPr>
            <p:spPr>
              <a:xfrm>
                <a:off x="3931250" y="3756675"/>
                <a:ext cx="416400" cy="287850"/>
              </a:xfrm>
              <a:custGeom>
                <a:avLst/>
                <a:gdLst/>
                <a:ahLst/>
                <a:cxnLst/>
                <a:rect l="l" t="t" r="r" b="b"/>
                <a:pathLst>
                  <a:path w="16656" h="11514" extrusionOk="0">
                    <a:moveTo>
                      <a:pt x="2804" y="0"/>
                    </a:moveTo>
                    <a:cubicBezTo>
                      <a:pt x="723" y="0"/>
                      <a:pt x="1" y="3592"/>
                      <a:pt x="2370" y="4612"/>
                    </a:cubicBezTo>
                    <a:cubicBezTo>
                      <a:pt x="5829" y="6117"/>
                      <a:pt x="8975" y="8227"/>
                      <a:pt x="11692" y="10846"/>
                    </a:cubicBezTo>
                    <a:cubicBezTo>
                      <a:pt x="12175" y="11316"/>
                      <a:pt x="12721" y="11514"/>
                      <a:pt x="13249" y="11514"/>
                    </a:cubicBezTo>
                    <a:cubicBezTo>
                      <a:pt x="15048" y="11514"/>
                      <a:pt x="16656" y="9227"/>
                      <a:pt x="14994" y="7641"/>
                    </a:cubicBezTo>
                    <a:cubicBezTo>
                      <a:pt x="11711" y="4495"/>
                      <a:pt x="7862" y="1974"/>
                      <a:pt x="3680" y="196"/>
                    </a:cubicBezTo>
                    <a:cubicBezTo>
                      <a:pt x="3367" y="61"/>
                      <a:pt x="3074" y="0"/>
                      <a:pt x="280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659;p38">
                <a:extLst>
                  <a:ext uri="{FF2B5EF4-FFF2-40B4-BE49-F238E27FC236}">
                    <a16:creationId xmlns:a16="http://schemas.microsoft.com/office/drawing/2014/main" id="{2DA6B44B-679A-4207-9702-A597CA210877}"/>
                  </a:ext>
                </a:extLst>
              </p:cNvPr>
              <p:cNvSpPr/>
              <p:nvPr/>
            </p:nvSpPr>
            <p:spPr>
              <a:xfrm>
                <a:off x="3861525" y="3626325"/>
                <a:ext cx="234525" cy="342050"/>
              </a:xfrm>
              <a:custGeom>
                <a:avLst/>
                <a:gdLst/>
                <a:ahLst/>
                <a:cxnLst/>
                <a:rect l="l" t="t" r="r" b="b"/>
                <a:pathLst>
                  <a:path w="9381" h="13682" extrusionOk="0">
                    <a:moveTo>
                      <a:pt x="7017" y="0"/>
                    </a:moveTo>
                    <a:cubicBezTo>
                      <a:pt x="5375" y="0"/>
                      <a:pt x="2851" y="3169"/>
                      <a:pt x="1485" y="6602"/>
                    </a:cubicBezTo>
                    <a:cubicBezTo>
                      <a:pt x="0" y="10334"/>
                      <a:pt x="430" y="12953"/>
                      <a:pt x="2033" y="13598"/>
                    </a:cubicBezTo>
                    <a:cubicBezTo>
                      <a:pt x="2173" y="13654"/>
                      <a:pt x="2322" y="13681"/>
                      <a:pt x="2478" y="13681"/>
                    </a:cubicBezTo>
                    <a:cubicBezTo>
                      <a:pt x="4107" y="13681"/>
                      <a:pt x="6522" y="10731"/>
                      <a:pt x="7895" y="7325"/>
                    </a:cubicBezTo>
                    <a:cubicBezTo>
                      <a:pt x="9380" y="3592"/>
                      <a:pt x="9029" y="720"/>
                      <a:pt x="7426" y="75"/>
                    </a:cubicBezTo>
                    <a:cubicBezTo>
                      <a:pt x="7298" y="24"/>
                      <a:pt x="7161" y="0"/>
                      <a:pt x="70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660;p38">
                <a:extLst>
                  <a:ext uri="{FF2B5EF4-FFF2-40B4-BE49-F238E27FC236}">
                    <a16:creationId xmlns:a16="http://schemas.microsoft.com/office/drawing/2014/main" id="{D501B27C-91BA-4A71-96D6-52BC9E4CB3FD}"/>
                  </a:ext>
                </a:extLst>
              </p:cNvPr>
              <p:cNvSpPr/>
              <p:nvPr/>
            </p:nvSpPr>
            <p:spPr>
              <a:xfrm>
                <a:off x="3914275" y="3702850"/>
                <a:ext cx="129975" cy="188825"/>
              </a:xfrm>
              <a:custGeom>
                <a:avLst/>
                <a:gdLst/>
                <a:ahLst/>
                <a:cxnLst/>
                <a:rect l="l" t="t" r="r" b="b"/>
                <a:pathLst>
                  <a:path w="5199" h="7553" extrusionOk="0">
                    <a:moveTo>
                      <a:pt x="3892" y="0"/>
                    </a:moveTo>
                    <a:cubicBezTo>
                      <a:pt x="2976" y="0"/>
                      <a:pt x="1595" y="1753"/>
                      <a:pt x="841" y="3638"/>
                    </a:cubicBezTo>
                    <a:cubicBezTo>
                      <a:pt x="1" y="5710"/>
                      <a:pt x="255" y="7156"/>
                      <a:pt x="1134" y="7508"/>
                    </a:cubicBezTo>
                    <a:cubicBezTo>
                      <a:pt x="1210" y="7538"/>
                      <a:pt x="1291" y="7553"/>
                      <a:pt x="1376" y="7553"/>
                    </a:cubicBezTo>
                    <a:cubicBezTo>
                      <a:pt x="2272" y="7553"/>
                      <a:pt x="3609" y="5923"/>
                      <a:pt x="4359" y="4049"/>
                    </a:cubicBezTo>
                    <a:cubicBezTo>
                      <a:pt x="5199" y="1977"/>
                      <a:pt x="5003" y="394"/>
                      <a:pt x="4124" y="43"/>
                    </a:cubicBezTo>
                    <a:cubicBezTo>
                      <a:pt x="4051" y="14"/>
                      <a:pt x="3973" y="0"/>
                      <a:pt x="3892" y="0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661;p38">
                <a:extLst>
                  <a:ext uri="{FF2B5EF4-FFF2-40B4-BE49-F238E27FC236}">
                    <a16:creationId xmlns:a16="http://schemas.microsoft.com/office/drawing/2014/main" id="{875E72B4-4429-49F0-AEBC-39027B304727}"/>
                  </a:ext>
                </a:extLst>
              </p:cNvPr>
              <p:cNvSpPr/>
              <p:nvPr/>
            </p:nvSpPr>
            <p:spPr>
              <a:xfrm>
                <a:off x="4839875" y="3160625"/>
                <a:ext cx="153650" cy="416975"/>
              </a:xfrm>
              <a:custGeom>
                <a:avLst/>
                <a:gdLst/>
                <a:ahLst/>
                <a:cxnLst/>
                <a:rect l="l" t="t" r="r" b="b"/>
                <a:pathLst>
                  <a:path w="6146" h="16679" extrusionOk="0">
                    <a:moveTo>
                      <a:pt x="3790" y="0"/>
                    </a:moveTo>
                    <a:cubicBezTo>
                      <a:pt x="2660" y="0"/>
                      <a:pt x="1532" y="714"/>
                      <a:pt x="1494" y="2170"/>
                    </a:cubicBezTo>
                    <a:cubicBezTo>
                      <a:pt x="1416" y="6059"/>
                      <a:pt x="1006" y="9928"/>
                      <a:pt x="322" y="13739"/>
                    </a:cubicBezTo>
                    <a:cubicBezTo>
                      <a:pt x="1" y="15498"/>
                      <a:pt x="1509" y="16679"/>
                      <a:pt x="2863" y="16679"/>
                    </a:cubicBezTo>
                    <a:cubicBezTo>
                      <a:pt x="3735" y="16679"/>
                      <a:pt x="4543" y="16189"/>
                      <a:pt x="4758" y="15048"/>
                    </a:cubicBezTo>
                    <a:cubicBezTo>
                      <a:pt x="5539" y="10827"/>
                      <a:pt x="5989" y="6567"/>
                      <a:pt x="6106" y="2287"/>
                    </a:cubicBezTo>
                    <a:cubicBezTo>
                      <a:pt x="6146" y="773"/>
                      <a:pt x="4966" y="0"/>
                      <a:pt x="379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662;p38">
                <a:extLst>
                  <a:ext uri="{FF2B5EF4-FFF2-40B4-BE49-F238E27FC236}">
                    <a16:creationId xmlns:a16="http://schemas.microsoft.com/office/drawing/2014/main" id="{D8187A14-C406-487A-A922-CF21AF9FF46C}"/>
                  </a:ext>
                </a:extLst>
              </p:cNvPr>
              <p:cNvSpPr/>
              <p:nvPr/>
            </p:nvSpPr>
            <p:spPr>
              <a:xfrm>
                <a:off x="4753600" y="3083075"/>
                <a:ext cx="373775" cy="174750"/>
              </a:xfrm>
              <a:custGeom>
                <a:avLst/>
                <a:gdLst/>
                <a:ahLst/>
                <a:cxnLst/>
                <a:rect l="l" t="t" r="r" b="b"/>
                <a:pathLst>
                  <a:path w="14951" h="6990" extrusionOk="0">
                    <a:moveTo>
                      <a:pt x="4638" y="1"/>
                    </a:moveTo>
                    <a:cubicBezTo>
                      <a:pt x="2189" y="1"/>
                      <a:pt x="582" y="814"/>
                      <a:pt x="333" y="2087"/>
                    </a:cubicBezTo>
                    <a:cubicBezTo>
                      <a:pt x="1" y="3787"/>
                      <a:pt x="3909" y="5936"/>
                      <a:pt x="7857" y="6718"/>
                    </a:cubicBezTo>
                    <a:cubicBezTo>
                      <a:pt x="8811" y="6903"/>
                      <a:pt x="9681" y="6989"/>
                      <a:pt x="10456" y="6989"/>
                    </a:cubicBezTo>
                    <a:cubicBezTo>
                      <a:pt x="12872" y="6989"/>
                      <a:pt x="14367" y="6154"/>
                      <a:pt x="14618" y="4881"/>
                    </a:cubicBezTo>
                    <a:cubicBezTo>
                      <a:pt x="14951" y="3181"/>
                      <a:pt x="11296" y="1051"/>
                      <a:pt x="7368" y="289"/>
                    </a:cubicBezTo>
                    <a:cubicBezTo>
                      <a:pt x="6376" y="92"/>
                      <a:pt x="5460" y="1"/>
                      <a:pt x="46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663;p38">
                <a:extLst>
                  <a:ext uri="{FF2B5EF4-FFF2-40B4-BE49-F238E27FC236}">
                    <a16:creationId xmlns:a16="http://schemas.microsoft.com/office/drawing/2014/main" id="{098269A4-2224-4F9B-AB43-075A12B1F632}"/>
                  </a:ext>
                </a:extLst>
              </p:cNvPr>
              <p:cNvSpPr/>
              <p:nvPr/>
            </p:nvSpPr>
            <p:spPr>
              <a:xfrm>
                <a:off x="4849375" y="3127475"/>
                <a:ext cx="182725" cy="85325"/>
              </a:xfrm>
              <a:custGeom>
                <a:avLst/>
                <a:gdLst/>
                <a:ahLst/>
                <a:cxnLst/>
                <a:rect l="l" t="t" r="r" b="b"/>
                <a:pathLst>
                  <a:path w="7309" h="3413" extrusionOk="0">
                    <a:moveTo>
                      <a:pt x="2288" y="0"/>
                    </a:moveTo>
                    <a:cubicBezTo>
                      <a:pt x="1085" y="0"/>
                      <a:pt x="289" y="396"/>
                      <a:pt x="157" y="1014"/>
                    </a:cubicBezTo>
                    <a:cubicBezTo>
                      <a:pt x="0" y="1855"/>
                      <a:pt x="1896" y="2910"/>
                      <a:pt x="3830" y="3281"/>
                    </a:cubicBezTo>
                    <a:cubicBezTo>
                      <a:pt x="4299" y="3371"/>
                      <a:pt x="4725" y="3413"/>
                      <a:pt x="5104" y="3413"/>
                    </a:cubicBezTo>
                    <a:cubicBezTo>
                      <a:pt x="6290" y="3413"/>
                      <a:pt x="7015" y="3004"/>
                      <a:pt x="7133" y="2382"/>
                    </a:cubicBezTo>
                    <a:cubicBezTo>
                      <a:pt x="7309" y="1542"/>
                      <a:pt x="5531" y="506"/>
                      <a:pt x="3596" y="135"/>
                    </a:cubicBezTo>
                    <a:cubicBezTo>
                      <a:pt x="3122" y="43"/>
                      <a:pt x="2683" y="0"/>
                      <a:pt x="2288" y="0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664;p38">
                <a:extLst>
                  <a:ext uri="{FF2B5EF4-FFF2-40B4-BE49-F238E27FC236}">
                    <a16:creationId xmlns:a16="http://schemas.microsoft.com/office/drawing/2014/main" id="{4EB3A1EF-F74E-4F9C-9685-29C3B1E573F8}"/>
                  </a:ext>
                </a:extLst>
              </p:cNvPr>
              <p:cNvSpPr/>
              <p:nvPr/>
            </p:nvSpPr>
            <p:spPr>
              <a:xfrm>
                <a:off x="5128900" y="4644475"/>
                <a:ext cx="331425" cy="369625"/>
              </a:xfrm>
              <a:custGeom>
                <a:avLst/>
                <a:gdLst/>
                <a:ahLst/>
                <a:cxnLst/>
                <a:rect l="l" t="t" r="r" b="b"/>
                <a:pathLst>
                  <a:path w="13257" h="14785" extrusionOk="0">
                    <a:moveTo>
                      <a:pt x="3123" y="1"/>
                    </a:moveTo>
                    <a:cubicBezTo>
                      <a:pt x="1602" y="1"/>
                      <a:pt x="0" y="1637"/>
                      <a:pt x="896" y="3455"/>
                    </a:cubicBezTo>
                    <a:cubicBezTo>
                      <a:pt x="2792" y="7364"/>
                      <a:pt x="5313" y="10959"/>
                      <a:pt x="8361" y="14086"/>
                    </a:cubicBezTo>
                    <a:cubicBezTo>
                      <a:pt x="8840" y="14578"/>
                      <a:pt x="9384" y="14785"/>
                      <a:pt x="9913" y="14785"/>
                    </a:cubicBezTo>
                    <a:cubicBezTo>
                      <a:pt x="11672" y="14785"/>
                      <a:pt x="13257" y="12500"/>
                      <a:pt x="11664" y="10862"/>
                    </a:cubicBezTo>
                    <a:cubicBezTo>
                      <a:pt x="8908" y="8028"/>
                      <a:pt x="6622" y="4765"/>
                      <a:pt x="4922" y="1188"/>
                    </a:cubicBezTo>
                    <a:cubicBezTo>
                      <a:pt x="4508" y="349"/>
                      <a:pt x="3824" y="1"/>
                      <a:pt x="3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665;p38">
                <a:extLst>
                  <a:ext uri="{FF2B5EF4-FFF2-40B4-BE49-F238E27FC236}">
                    <a16:creationId xmlns:a16="http://schemas.microsoft.com/office/drawing/2014/main" id="{43449EB9-127D-46CC-9AE9-08CF4E2C4005}"/>
                  </a:ext>
                </a:extLst>
              </p:cNvPr>
              <p:cNvSpPr/>
              <p:nvPr/>
            </p:nvSpPr>
            <p:spPr>
              <a:xfrm>
                <a:off x="5231425" y="4840250"/>
                <a:ext cx="316600" cy="277675"/>
              </a:xfrm>
              <a:custGeom>
                <a:avLst/>
                <a:gdLst/>
                <a:ahLst/>
                <a:cxnLst/>
                <a:rect l="l" t="t" r="r" b="b"/>
                <a:pathLst>
                  <a:path w="12664" h="11107" extrusionOk="0">
                    <a:moveTo>
                      <a:pt x="10383" y="1"/>
                    </a:moveTo>
                    <a:cubicBezTo>
                      <a:pt x="8657" y="1"/>
                      <a:pt x="5688" y="1787"/>
                      <a:pt x="3420" y="4086"/>
                    </a:cubicBezTo>
                    <a:cubicBezTo>
                      <a:pt x="606" y="6939"/>
                      <a:pt x="0" y="9519"/>
                      <a:pt x="1231" y="10730"/>
                    </a:cubicBezTo>
                    <a:cubicBezTo>
                      <a:pt x="1493" y="10988"/>
                      <a:pt x="1870" y="11107"/>
                      <a:pt x="2329" y="11107"/>
                    </a:cubicBezTo>
                    <a:cubicBezTo>
                      <a:pt x="4030" y="11107"/>
                      <a:pt x="6852" y="9475"/>
                      <a:pt x="9068" y="7213"/>
                    </a:cubicBezTo>
                    <a:cubicBezTo>
                      <a:pt x="11862" y="4340"/>
                      <a:pt x="12663" y="1565"/>
                      <a:pt x="11413" y="353"/>
                    </a:cubicBezTo>
                    <a:cubicBezTo>
                      <a:pt x="11167" y="112"/>
                      <a:pt x="10814" y="1"/>
                      <a:pt x="103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666;p38">
                <a:extLst>
                  <a:ext uri="{FF2B5EF4-FFF2-40B4-BE49-F238E27FC236}">
                    <a16:creationId xmlns:a16="http://schemas.microsoft.com/office/drawing/2014/main" id="{61AD08B1-EF8E-470C-9900-470DB33F900D}"/>
                  </a:ext>
                </a:extLst>
              </p:cNvPr>
              <p:cNvSpPr/>
              <p:nvPr/>
            </p:nvSpPr>
            <p:spPr>
              <a:xfrm>
                <a:off x="5303225" y="4903350"/>
                <a:ext cx="172500" cy="151650"/>
              </a:xfrm>
              <a:custGeom>
                <a:avLst/>
                <a:gdLst/>
                <a:ahLst/>
                <a:cxnLst/>
                <a:rect l="l" t="t" r="r" b="b"/>
                <a:pathLst>
                  <a:path w="6900" h="6066" extrusionOk="0">
                    <a:moveTo>
                      <a:pt x="5665" y="0"/>
                    </a:moveTo>
                    <a:cubicBezTo>
                      <a:pt x="4715" y="0"/>
                      <a:pt x="3092" y="976"/>
                      <a:pt x="1857" y="2226"/>
                    </a:cubicBezTo>
                    <a:cubicBezTo>
                      <a:pt x="333" y="3790"/>
                      <a:pt x="1" y="5197"/>
                      <a:pt x="665" y="5861"/>
                    </a:cubicBezTo>
                    <a:cubicBezTo>
                      <a:pt x="809" y="6001"/>
                      <a:pt x="1014" y="6066"/>
                      <a:pt x="1262" y="6066"/>
                    </a:cubicBezTo>
                    <a:cubicBezTo>
                      <a:pt x="2191" y="6066"/>
                      <a:pt x="3726" y="5160"/>
                      <a:pt x="4945" y="3927"/>
                    </a:cubicBezTo>
                    <a:cubicBezTo>
                      <a:pt x="6469" y="2363"/>
                      <a:pt x="6899" y="839"/>
                      <a:pt x="6235" y="194"/>
                    </a:cubicBezTo>
                    <a:cubicBezTo>
                      <a:pt x="6098" y="61"/>
                      <a:pt x="5902" y="0"/>
                      <a:pt x="5665" y="0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667;p38">
                <a:extLst>
                  <a:ext uri="{FF2B5EF4-FFF2-40B4-BE49-F238E27FC236}">
                    <a16:creationId xmlns:a16="http://schemas.microsoft.com/office/drawing/2014/main" id="{1FCB5474-A94B-4FFD-A621-A86B256948EA}"/>
                  </a:ext>
                </a:extLst>
              </p:cNvPr>
              <p:cNvSpPr/>
              <p:nvPr/>
            </p:nvSpPr>
            <p:spPr>
              <a:xfrm>
                <a:off x="4236225" y="4677275"/>
                <a:ext cx="286075" cy="335675"/>
              </a:xfrm>
              <a:custGeom>
                <a:avLst/>
                <a:gdLst/>
                <a:ahLst/>
                <a:cxnLst/>
                <a:rect l="l" t="t" r="r" b="b"/>
                <a:pathLst>
                  <a:path w="11443" h="13427" extrusionOk="0">
                    <a:moveTo>
                      <a:pt x="8211" y="1"/>
                    </a:moveTo>
                    <a:cubicBezTo>
                      <a:pt x="7697" y="1"/>
                      <a:pt x="7168" y="218"/>
                      <a:pt x="6704" y="736"/>
                    </a:cubicBezTo>
                    <a:cubicBezTo>
                      <a:pt x="4222" y="3492"/>
                      <a:pt x="2131" y="6579"/>
                      <a:pt x="529" y="9941"/>
                    </a:cubicBezTo>
                    <a:cubicBezTo>
                      <a:pt x="1" y="11074"/>
                      <a:pt x="177" y="12403"/>
                      <a:pt x="1310" y="13126"/>
                    </a:cubicBezTo>
                    <a:cubicBezTo>
                      <a:pt x="1651" y="13327"/>
                      <a:pt x="2068" y="13426"/>
                      <a:pt x="2490" y="13426"/>
                    </a:cubicBezTo>
                    <a:cubicBezTo>
                      <a:pt x="3302" y="13426"/>
                      <a:pt x="4136" y="13057"/>
                      <a:pt x="4496" y="12325"/>
                    </a:cubicBezTo>
                    <a:cubicBezTo>
                      <a:pt x="5883" y="9315"/>
                      <a:pt x="7720" y="6521"/>
                      <a:pt x="9928" y="4039"/>
                    </a:cubicBezTo>
                    <a:cubicBezTo>
                      <a:pt x="11443" y="2359"/>
                      <a:pt x="9908" y="1"/>
                      <a:pt x="82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668;p38">
                <a:extLst>
                  <a:ext uri="{FF2B5EF4-FFF2-40B4-BE49-F238E27FC236}">
                    <a16:creationId xmlns:a16="http://schemas.microsoft.com/office/drawing/2014/main" id="{387C5D06-05B8-402D-8D02-9A5F98806BA3}"/>
                  </a:ext>
                </a:extLst>
              </p:cNvPr>
              <p:cNvSpPr/>
              <p:nvPr/>
            </p:nvSpPr>
            <p:spPr>
              <a:xfrm>
                <a:off x="4106775" y="4872625"/>
                <a:ext cx="355675" cy="239425"/>
              </a:xfrm>
              <a:custGeom>
                <a:avLst/>
                <a:gdLst/>
                <a:ahLst/>
                <a:cxnLst/>
                <a:rect l="l" t="t" r="r" b="b"/>
                <a:pathLst>
                  <a:path w="14227" h="9577" extrusionOk="0">
                    <a:moveTo>
                      <a:pt x="3123" y="1"/>
                    </a:moveTo>
                    <a:cubicBezTo>
                      <a:pt x="2080" y="1"/>
                      <a:pt x="1309" y="364"/>
                      <a:pt x="899" y="1032"/>
                    </a:cubicBezTo>
                    <a:cubicBezTo>
                      <a:pt x="0" y="2517"/>
                      <a:pt x="2658" y="5781"/>
                      <a:pt x="6097" y="7852"/>
                    </a:cubicBezTo>
                    <a:cubicBezTo>
                      <a:pt x="8026" y="9025"/>
                      <a:pt x="9777" y="9577"/>
                      <a:pt x="11105" y="9577"/>
                    </a:cubicBezTo>
                    <a:cubicBezTo>
                      <a:pt x="12144" y="9577"/>
                      <a:pt x="12925" y="9239"/>
                      <a:pt x="13328" y="8595"/>
                    </a:cubicBezTo>
                    <a:cubicBezTo>
                      <a:pt x="14227" y="7110"/>
                      <a:pt x="11296" y="3729"/>
                      <a:pt x="7876" y="1658"/>
                    </a:cubicBezTo>
                    <a:cubicBezTo>
                      <a:pt x="6004" y="519"/>
                      <a:pt x="4369" y="1"/>
                      <a:pt x="3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669;p38">
                <a:extLst>
                  <a:ext uri="{FF2B5EF4-FFF2-40B4-BE49-F238E27FC236}">
                    <a16:creationId xmlns:a16="http://schemas.microsoft.com/office/drawing/2014/main" id="{0970089D-5C98-4098-86B9-0CDCCF0BFDC7}"/>
                  </a:ext>
                </a:extLst>
              </p:cNvPr>
              <p:cNvSpPr/>
              <p:nvPr/>
            </p:nvSpPr>
            <p:spPr>
              <a:xfrm>
                <a:off x="4196175" y="4933175"/>
                <a:ext cx="176400" cy="118950"/>
              </a:xfrm>
              <a:custGeom>
                <a:avLst/>
                <a:gdLst/>
                <a:ahLst/>
                <a:cxnLst/>
                <a:rect l="l" t="t" r="r" b="b"/>
                <a:pathLst>
                  <a:path w="7056" h="4758" extrusionOk="0">
                    <a:moveTo>
                      <a:pt x="1565" y="0"/>
                    </a:moveTo>
                    <a:cubicBezTo>
                      <a:pt x="1043" y="0"/>
                      <a:pt x="656" y="185"/>
                      <a:pt x="450" y="525"/>
                    </a:cubicBezTo>
                    <a:cubicBezTo>
                      <a:pt x="0" y="1248"/>
                      <a:pt x="1329" y="2870"/>
                      <a:pt x="3030" y="3906"/>
                    </a:cubicBezTo>
                    <a:cubicBezTo>
                      <a:pt x="3989" y="4484"/>
                      <a:pt x="4845" y="4758"/>
                      <a:pt x="5496" y="4758"/>
                    </a:cubicBezTo>
                    <a:cubicBezTo>
                      <a:pt x="6012" y="4758"/>
                      <a:pt x="6398" y="4586"/>
                      <a:pt x="6606" y="4258"/>
                    </a:cubicBezTo>
                    <a:cubicBezTo>
                      <a:pt x="7055" y="3535"/>
                      <a:pt x="5609" y="1874"/>
                      <a:pt x="3909" y="818"/>
                    </a:cubicBezTo>
                    <a:cubicBezTo>
                      <a:pt x="2988" y="258"/>
                      <a:pt x="2182" y="0"/>
                      <a:pt x="1565" y="0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670;p38">
                <a:extLst>
                  <a:ext uri="{FF2B5EF4-FFF2-40B4-BE49-F238E27FC236}">
                    <a16:creationId xmlns:a16="http://schemas.microsoft.com/office/drawing/2014/main" id="{B0ED9622-A744-4E01-A1F9-F1D0C82D29D6}"/>
                  </a:ext>
                </a:extLst>
              </p:cNvPr>
              <p:cNvSpPr/>
              <p:nvPr/>
            </p:nvSpPr>
            <p:spPr>
              <a:xfrm>
                <a:off x="5236300" y="3526625"/>
                <a:ext cx="241375" cy="243800"/>
              </a:xfrm>
              <a:custGeom>
                <a:avLst/>
                <a:gdLst/>
                <a:ahLst/>
                <a:cxnLst/>
                <a:rect l="l" t="t" r="r" b="b"/>
                <a:pathLst>
                  <a:path w="9655" h="9752" extrusionOk="0">
                    <a:moveTo>
                      <a:pt x="6983" y="1"/>
                    </a:moveTo>
                    <a:cubicBezTo>
                      <a:pt x="6407" y="1"/>
                      <a:pt x="5840" y="200"/>
                      <a:pt x="5453" y="643"/>
                    </a:cubicBezTo>
                    <a:lnTo>
                      <a:pt x="978" y="5802"/>
                    </a:lnTo>
                    <a:cubicBezTo>
                      <a:pt x="176" y="6740"/>
                      <a:pt x="0" y="8108"/>
                      <a:pt x="939" y="9046"/>
                    </a:cubicBezTo>
                    <a:cubicBezTo>
                      <a:pt x="1371" y="9499"/>
                      <a:pt x="2026" y="9751"/>
                      <a:pt x="2669" y="9751"/>
                    </a:cubicBezTo>
                    <a:cubicBezTo>
                      <a:pt x="3246" y="9751"/>
                      <a:pt x="3814" y="9548"/>
                      <a:pt x="4202" y="9105"/>
                    </a:cubicBezTo>
                    <a:cubicBezTo>
                      <a:pt x="5687" y="7385"/>
                      <a:pt x="7172" y="5665"/>
                      <a:pt x="8677" y="3945"/>
                    </a:cubicBezTo>
                    <a:cubicBezTo>
                      <a:pt x="9478" y="3007"/>
                      <a:pt x="9654" y="1639"/>
                      <a:pt x="8716" y="682"/>
                    </a:cubicBezTo>
                    <a:cubicBezTo>
                      <a:pt x="8283" y="249"/>
                      <a:pt x="7627" y="1"/>
                      <a:pt x="69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671;p38">
                <a:extLst>
                  <a:ext uri="{FF2B5EF4-FFF2-40B4-BE49-F238E27FC236}">
                    <a16:creationId xmlns:a16="http://schemas.microsoft.com/office/drawing/2014/main" id="{FBCDA770-6B10-40AB-A106-D07D51515743}"/>
                  </a:ext>
                </a:extLst>
              </p:cNvPr>
              <p:cNvSpPr/>
              <p:nvPr/>
            </p:nvSpPr>
            <p:spPr>
              <a:xfrm>
                <a:off x="5287100" y="3423475"/>
                <a:ext cx="284375" cy="219475"/>
              </a:xfrm>
              <a:custGeom>
                <a:avLst/>
                <a:gdLst/>
                <a:ahLst/>
                <a:cxnLst/>
                <a:rect l="l" t="t" r="r" b="b"/>
                <a:pathLst>
                  <a:path w="11375" h="8779" extrusionOk="0">
                    <a:moveTo>
                      <a:pt x="2404" y="1"/>
                    </a:moveTo>
                    <a:cubicBezTo>
                      <a:pt x="1737" y="1"/>
                      <a:pt x="1209" y="211"/>
                      <a:pt x="880" y="626"/>
                    </a:cubicBezTo>
                    <a:cubicBezTo>
                      <a:pt x="1" y="1779"/>
                      <a:pt x="2092" y="4867"/>
                      <a:pt x="4750" y="6918"/>
                    </a:cubicBezTo>
                    <a:cubicBezTo>
                      <a:pt x="6371" y="8191"/>
                      <a:pt x="7830" y="8778"/>
                      <a:pt x="8922" y="8778"/>
                    </a:cubicBezTo>
                    <a:cubicBezTo>
                      <a:pt x="9607" y="8778"/>
                      <a:pt x="10148" y="8547"/>
                      <a:pt x="10495" y="8111"/>
                    </a:cubicBezTo>
                    <a:cubicBezTo>
                      <a:pt x="11374" y="6977"/>
                      <a:pt x="9459" y="4007"/>
                      <a:pt x="6821" y="1935"/>
                    </a:cubicBezTo>
                    <a:cubicBezTo>
                      <a:pt x="5135" y="634"/>
                      <a:pt x="3560" y="1"/>
                      <a:pt x="24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672;p38">
                <a:extLst>
                  <a:ext uri="{FF2B5EF4-FFF2-40B4-BE49-F238E27FC236}">
                    <a16:creationId xmlns:a16="http://schemas.microsoft.com/office/drawing/2014/main" id="{8134532F-50F3-4A14-A98F-CBFC7CDA56C5}"/>
                  </a:ext>
                </a:extLst>
              </p:cNvPr>
              <p:cNvSpPr/>
              <p:nvPr/>
            </p:nvSpPr>
            <p:spPr>
              <a:xfrm>
                <a:off x="5344750" y="3467975"/>
                <a:ext cx="169075" cy="130250"/>
              </a:xfrm>
              <a:custGeom>
                <a:avLst/>
                <a:gdLst/>
                <a:ahLst/>
                <a:cxnLst/>
                <a:rect l="l" t="t" r="r" b="b"/>
                <a:pathLst>
                  <a:path w="6763" h="5210" extrusionOk="0">
                    <a:moveTo>
                      <a:pt x="1436" y="1"/>
                    </a:moveTo>
                    <a:cubicBezTo>
                      <a:pt x="1037" y="1"/>
                      <a:pt x="722" y="126"/>
                      <a:pt x="528" y="370"/>
                    </a:cubicBezTo>
                    <a:cubicBezTo>
                      <a:pt x="1" y="1054"/>
                      <a:pt x="1252" y="2891"/>
                      <a:pt x="2815" y="4103"/>
                    </a:cubicBezTo>
                    <a:cubicBezTo>
                      <a:pt x="3787" y="4858"/>
                      <a:pt x="4655" y="5209"/>
                      <a:pt x="5303" y="5209"/>
                    </a:cubicBezTo>
                    <a:cubicBezTo>
                      <a:pt x="5711" y="5209"/>
                      <a:pt x="6031" y="5070"/>
                      <a:pt x="6235" y="4806"/>
                    </a:cubicBezTo>
                    <a:cubicBezTo>
                      <a:pt x="6762" y="4122"/>
                      <a:pt x="5629" y="2383"/>
                      <a:pt x="4046" y="1152"/>
                    </a:cubicBezTo>
                    <a:cubicBezTo>
                      <a:pt x="3057" y="373"/>
                      <a:pt x="2122" y="1"/>
                      <a:pt x="1436" y="1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673;p38">
                <a:extLst>
                  <a:ext uri="{FF2B5EF4-FFF2-40B4-BE49-F238E27FC236}">
                    <a16:creationId xmlns:a16="http://schemas.microsoft.com/office/drawing/2014/main" id="{6D83DFEC-9BF3-4C4C-8E02-9C7802C385CC}"/>
                  </a:ext>
                </a:extLst>
              </p:cNvPr>
              <p:cNvSpPr/>
              <p:nvPr/>
            </p:nvSpPr>
            <p:spPr>
              <a:xfrm>
                <a:off x="5374550" y="4328850"/>
                <a:ext cx="297075" cy="216775"/>
              </a:xfrm>
              <a:custGeom>
                <a:avLst/>
                <a:gdLst/>
                <a:ahLst/>
                <a:cxnLst/>
                <a:rect l="l" t="t" r="r" b="b"/>
                <a:pathLst>
                  <a:path w="11883" h="8671" extrusionOk="0">
                    <a:moveTo>
                      <a:pt x="2522" y="1"/>
                    </a:moveTo>
                    <a:cubicBezTo>
                      <a:pt x="1993" y="1"/>
                      <a:pt x="1470" y="188"/>
                      <a:pt x="1017" y="622"/>
                    </a:cubicBezTo>
                    <a:cubicBezTo>
                      <a:pt x="216" y="1424"/>
                      <a:pt x="1" y="3104"/>
                      <a:pt x="978" y="3886"/>
                    </a:cubicBezTo>
                    <a:cubicBezTo>
                      <a:pt x="3167" y="5684"/>
                      <a:pt x="5570" y="7189"/>
                      <a:pt x="8130" y="8381"/>
                    </a:cubicBezTo>
                    <a:cubicBezTo>
                      <a:pt x="8536" y="8570"/>
                      <a:pt x="8967" y="8671"/>
                      <a:pt x="9386" y="8671"/>
                    </a:cubicBezTo>
                    <a:cubicBezTo>
                      <a:pt x="10136" y="8671"/>
                      <a:pt x="10845" y="8346"/>
                      <a:pt x="11296" y="7618"/>
                    </a:cubicBezTo>
                    <a:cubicBezTo>
                      <a:pt x="11882" y="6641"/>
                      <a:pt x="11648" y="4961"/>
                      <a:pt x="10515" y="4433"/>
                    </a:cubicBezTo>
                    <a:cubicBezTo>
                      <a:pt x="8287" y="3436"/>
                      <a:pt x="6196" y="2186"/>
                      <a:pt x="4281" y="661"/>
                    </a:cubicBezTo>
                    <a:cubicBezTo>
                      <a:pt x="3756" y="252"/>
                      <a:pt x="3136" y="1"/>
                      <a:pt x="252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674;p38">
                <a:extLst>
                  <a:ext uri="{FF2B5EF4-FFF2-40B4-BE49-F238E27FC236}">
                    <a16:creationId xmlns:a16="http://schemas.microsoft.com/office/drawing/2014/main" id="{130114AF-529B-4DCC-9435-4828AE19D67D}"/>
                  </a:ext>
                </a:extLst>
              </p:cNvPr>
              <p:cNvSpPr/>
              <p:nvPr/>
            </p:nvSpPr>
            <p:spPr>
              <a:xfrm>
                <a:off x="5547500" y="4365750"/>
                <a:ext cx="202775" cy="280900"/>
              </a:xfrm>
              <a:custGeom>
                <a:avLst/>
                <a:gdLst/>
                <a:ahLst/>
                <a:cxnLst/>
                <a:rect l="l" t="t" r="r" b="b"/>
                <a:pathLst>
                  <a:path w="8111" h="11236" extrusionOk="0">
                    <a:moveTo>
                      <a:pt x="6225" y="0"/>
                    </a:moveTo>
                    <a:cubicBezTo>
                      <a:pt x="4851" y="0"/>
                      <a:pt x="2665" y="2521"/>
                      <a:pt x="1408" y="5283"/>
                    </a:cubicBezTo>
                    <a:cubicBezTo>
                      <a:pt x="1" y="8351"/>
                      <a:pt x="255" y="10539"/>
                      <a:pt x="1584" y="11145"/>
                    </a:cubicBezTo>
                    <a:cubicBezTo>
                      <a:pt x="1715" y="11206"/>
                      <a:pt x="1858" y="11235"/>
                      <a:pt x="2010" y="11235"/>
                    </a:cubicBezTo>
                    <a:cubicBezTo>
                      <a:pt x="3373" y="11235"/>
                      <a:pt x="5475" y="8902"/>
                      <a:pt x="6723" y="6142"/>
                    </a:cubicBezTo>
                    <a:cubicBezTo>
                      <a:pt x="8111" y="3094"/>
                      <a:pt x="7954" y="671"/>
                      <a:pt x="6626" y="84"/>
                    </a:cubicBezTo>
                    <a:cubicBezTo>
                      <a:pt x="6502" y="27"/>
                      <a:pt x="6368" y="0"/>
                      <a:pt x="62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675;p38">
                <a:extLst>
                  <a:ext uri="{FF2B5EF4-FFF2-40B4-BE49-F238E27FC236}">
                    <a16:creationId xmlns:a16="http://schemas.microsoft.com/office/drawing/2014/main" id="{5611A100-218A-4D06-A595-5DA09B101070}"/>
                  </a:ext>
                </a:extLst>
              </p:cNvPr>
              <p:cNvSpPr/>
              <p:nvPr/>
            </p:nvSpPr>
            <p:spPr>
              <a:xfrm>
                <a:off x="5586600" y="4419325"/>
                <a:ext cx="125075" cy="173200"/>
              </a:xfrm>
              <a:custGeom>
                <a:avLst/>
                <a:gdLst/>
                <a:ahLst/>
                <a:cxnLst/>
                <a:rect l="l" t="t" r="r" b="b"/>
                <a:pathLst>
                  <a:path w="5003" h="6928" extrusionOk="0">
                    <a:moveTo>
                      <a:pt x="3841" y="1"/>
                    </a:moveTo>
                    <a:cubicBezTo>
                      <a:pt x="3000" y="1"/>
                      <a:pt x="1659" y="1558"/>
                      <a:pt x="880" y="3276"/>
                    </a:cubicBezTo>
                    <a:cubicBezTo>
                      <a:pt x="0" y="5152"/>
                      <a:pt x="176" y="6520"/>
                      <a:pt x="977" y="6872"/>
                    </a:cubicBezTo>
                    <a:cubicBezTo>
                      <a:pt x="1059" y="6909"/>
                      <a:pt x="1149" y="6927"/>
                      <a:pt x="1243" y="6927"/>
                    </a:cubicBezTo>
                    <a:cubicBezTo>
                      <a:pt x="2093" y="6927"/>
                      <a:pt x="3389" y="5492"/>
                      <a:pt x="4163" y="3804"/>
                    </a:cubicBezTo>
                    <a:cubicBezTo>
                      <a:pt x="5003" y="1908"/>
                      <a:pt x="4905" y="423"/>
                      <a:pt x="4084" y="52"/>
                    </a:cubicBezTo>
                    <a:cubicBezTo>
                      <a:pt x="4009" y="17"/>
                      <a:pt x="3928" y="1"/>
                      <a:pt x="3841" y="1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676;p38">
                <a:extLst>
                  <a:ext uri="{FF2B5EF4-FFF2-40B4-BE49-F238E27FC236}">
                    <a16:creationId xmlns:a16="http://schemas.microsoft.com/office/drawing/2014/main" id="{0311BE6B-D35B-4442-B173-AE0A8310774A}"/>
                  </a:ext>
                </a:extLst>
              </p:cNvPr>
              <p:cNvSpPr/>
              <p:nvPr/>
            </p:nvSpPr>
            <p:spPr>
              <a:xfrm>
                <a:off x="4053525" y="4315375"/>
                <a:ext cx="272150" cy="131350"/>
              </a:xfrm>
              <a:custGeom>
                <a:avLst/>
                <a:gdLst/>
                <a:ahLst/>
                <a:cxnLst/>
                <a:rect l="l" t="t" r="r" b="b"/>
                <a:pathLst>
                  <a:path w="10886" h="5254" extrusionOk="0">
                    <a:moveTo>
                      <a:pt x="8250" y="1"/>
                    </a:moveTo>
                    <a:cubicBezTo>
                      <a:pt x="8107" y="1"/>
                      <a:pt x="7962" y="10"/>
                      <a:pt x="7817" y="28"/>
                    </a:cubicBezTo>
                    <a:lnTo>
                      <a:pt x="1954" y="751"/>
                    </a:lnTo>
                    <a:cubicBezTo>
                      <a:pt x="723" y="907"/>
                      <a:pt x="0" y="2432"/>
                      <a:pt x="274" y="3546"/>
                    </a:cubicBezTo>
                    <a:cubicBezTo>
                      <a:pt x="567" y="4720"/>
                      <a:pt x="1548" y="5254"/>
                      <a:pt x="2636" y="5254"/>
                    </a:cubicBezTo>
                    <a:cubicBezTo>
                      <a:pt x="2779" y="5254"/>
                      <a:pt x="2923" y="5244"/>
                      <a:pt x="3068" y="5226"/>
                    </a:cubicBezTo>
                    <a:lnTo>
                      <a:pt x="8931" y="4503"/>
                    </a:lnTo>
                    <a:cubicBezTo>
                      <a:pt x="10162" y="4366"/>
                      <a:pt x="10885" y="2822"/>
                      <a:pt x="10612" y="1709"/>
                    </a:cubicBezTo>
                    <a:cubicBezTo>
                      <a:pt x="10318" y="534"/>
                      <a:pt x="9337" y="1"/>
                      <a:pt x="825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677;p38">
                <a:extLst>
                  <a:ext uri="{FF2B5EF4-FFF2-40B4-BE49-F238E27FC236}">
                    <a16:creationId xmlns:a16="http://schemas.microsoft.com/office/drawing/2014/main" id="{94A219E2-5462-4751-A797-1333B0EAC2F4}"/>
                  </a:ext>
                </a:extLst>
              </p:cNvPr>
              <p:cNvSpPr/>
              <p:nvPr/>
            </p:nvSpPr>
            <p:spPr>
              <a:xfrm>
                <a:off x="3957275" y="4248750"/>
                <a:ext cx="155375" cy="298900"/>
              </a:xfrm>
              <a:custGeom>
                <a:avLst/>
                <a:gdLst/>
                <a:ahLst/>
                <a:cxnLst/>
                <a:rect l="l" t="t" r="r" b="b"/>
                <a:pathLst>
                  <a:path w="6215" h="11956" extrusionOk="0">
                    <a:moveTo>
                      <a:pt x="2096" y="1"/>
                    </a:moveTo>
                    <a:cubicBezTo>
                      <a:pt x="1990" y="1"/>
                      <a:pt x="1884" y="12"/>
                      <a:pt x="1779" y="35"/>
                    </a:cubicBezTo>
                    <a:cubicBezTo>
                      <a:pt x="372" y="348"/>
                      <a:pt x="0" y="4061"/>
                      <a:pt x="723" y="7344"/>
                    </a:cubicBezTo>
                    <a:cubicBezTo>
                      <a:pt x="1405" y="10358"/>
                      <a:pt x="2746" y="11955"/>
                      <a:pt x="4049" y="11955"/>
                    </a:cubicBezTo>
                    <a:cubicBezTo>
                      <a:pt x="4166" y="11955"/>
                      <a:pt x="4282" y="11942"/>
                      <a:pt x="4397" y="11917"/>
                    </a:cubicBezTo>
                    <a:cubicBezTo>
                      <a:pt x="5804" y="11624"/>
                      <a:pt x="6215" y="8106"/>
                      <a:pt x="5511" y="4843"/>
                    </a:cubicBezTo>
                    <a:cubicBezTo>
                      <a:pt x="4841" y="1801"/>
                      <a:pt x="3434" y="1"/>
                      <a:pt x="209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678;p38">
                <a:extLst>
                  <a:ext uri="{FF2B5EF4-FFF2-40B4-BE49-F238E27FC236}">
                    <a16:creationId xmlns:a16="http://schemas.microsoft.com/office/drawing/2014/main" id="{54818C22-5DC8-4152-9AAB-147D5A85F891}"/>
                  </a:ext>
                </a:extLst>
              </p:cNvPr>
              <p:cNvSpPr/>
              <p:nvPr/>
            </p:nvSpPr>
            <p:spPr>
              <a:xfrm>
                <a:off x="3994900" y="4321025"/>
                <a:ext cx="80150" cy="154800"/>
              </a:xfrm>
              <a:custGeom>
                <a:avLst/>
                <a:gdLst/>
                <a:ahLst/>
                <a:cxnLst/>
                <a:rect l="l" t="t" r="r" b="b"/>
                <a:pathLst>
                  <a:path w="3206" h="6192" extrusionOk="0">
                    <a:moveTo>
                      <a:pt x="1077" y="0"/>
                    </a:moveTo>
                    <a:cubicBezTo>
                      <a:pt x="1024" y="0"/>
                      <a:pt x="971" y="6"/>
                      <a:pt x="919" y="17"/>
                    </a:cubicBezTo>
                    <a:cubicBezTo>
                      <a:pt x="176" y="173"/>
                      <a:pt x="0" y="2088"/>
                      <a:pt x="371" y="3789"/>
                    </a:cubicBezTo>
                    <a:cubicBezTo>
                      <a:pt x="713" y="5355"/>
                      <a:pt x="1404" y="6191"/>
                      <a:pt x="2091" y="6191"/>
                    </a:cubicBezTo>
                    <a:cubicBezTo>
                      <a:pt x="2150" y="6191"/>
                      <a:pt x="2208" y="6185"/>
                      <a:pt x="2267" y="6173"/>
                    </a:cubicBezTo>
                    <a:cubicBezTo>
                      <a:pt x="2990" y="6016"/>
                      <a:pt x="3205" y="4199"/>
                      <a:pt x="2834" y="2499"/>
                    </a:cubicBezTo>
                    <a:cubicBezTo>
                      <a:pt x="2489" y="921"/>
                      <a:pt x="1758" y="0"/>
                      <a:pt x="1077" y="0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679;p38">
                <a:extLst>
                  <a:ext uri="{FF2B5EF4-FFF2-40B4-BE49-F238E27FC236}">
                    <a16:creationId xmlns:a16="http://schemas.microsoft.com/office/drawing/2014/main" id="{3793BAD7-F8D4-4823-B440-30B9CE0576CB}"/>
                  </a:ext>
                </a:extLst>
              </p:cNvPr>
              <p:cNvSpPr/>
              <p:nvPr/>
            </p:nvSpPr>
            <p:spPr>
              <a:xfrm>
                <a:off x="4787325" y="4820750"/>
                <a:ext cx="138275" cy="265275"/>
              </a:xfrm>
              <a:custGeom>
                <a:avLst/>
                <a:gdLst/>
                <a:ahLst/>
                <a:cxnLst/>
                <a:rect l="l" t="t" r="r" b="b"/>
                <a:pathLst>
                  <a:path w="5531" h="10611" extrusionOk="0">
                    <a:moveTo>
                      <a:pt x="2326" y="1"/>
                    </a:moveTo>
                    <a:cubicBezTo>
                      <a:pt x="2158" y="1"/>
                      <a:pt x="1993" y="20"/>
                      <a:pt x="1837" y="59"/>
                    </a:cubicBezTo>
                    <a:cubicBezTo>
                      <a:pt x="489" y="391"/>
                      <a:pt x="0" y="1602"/>
                      <a:pt x="137" y="2853"/>
                    </a:cubicBezTo>
                    <a:lnTo>
                      <a:pt x="880" y="8872"/>
                    </a:lnTo>
                    <a:cubicBezTo>
                      <a:pt x="1014" y="9928"/>
                      <a:pt x="2154" y="10610"/>
                      <a:pt x="3179" y="10610"/>
                    </a:cubicBezTo>
                    <a:cubicBezTo>
                      <a:pt x="3349" y="10610"/>
                      <a:pt x="3516" y="10592"/>
                      <a:pt x="3674" y="10553"/>
                    </a:cubicBezTo>
                    <a:cubicBezTo>
                      <a:pt x="5003" y="10220"/>
                      <a:pt x="5531" y="8989"/>
                      <a:pt x="5355" y="7758"/>
                    </a:cubicBezTo>
                    <a:lnTo>
                      <a:pt x="4632" y="1739"/>
                    </a:lnTo>
                    <a:cubicBezTo>
                      <a:pt x="4498" y="683"/>
                      <a:pt x="3343" y="1"/>
                      <a:pt x="232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680;p38">
                <a:extLst>
                  <a:ext uri="{FF2B5EF4-FFF2-40B4-BE49-F238E27FC236}">
                    <a16:creationId xmlns:a16="http://schemas.microsoft.com/office/drawing/2014/main" id="{8B5561B8-17C6-48F3-B97E-0A21DFDE8601}"/>
                  </a:ext>
                </a:extLst>
              </p:cNvPr>
              <p:cNvSpPr/>
              <p:nvPr/>
            </p:nvSpPr>
            <p:spPr>
              <a:xfrm>
                <a:off x="4720875" y="4984975"/>
                <a:ext cx="312700" cy="143775"/>
              </a:xfrm>
              <a:custGeom>
                <a:avLst/>
                <a:gdLst/>
                <a:ahLst/>
                <a:cxnLst/>
                <a:rect l="l" t="t" r="r" b="b"/>
                <a:pathLst>
                  <a:path w="12508" h="5751" extrusionOk="0">
                    <a:moveTo>
                      <a:pt x="8792" y="0"/>
                    </a:moveTo>
                    <a:cubicBezTo>
                      <a:pt x="7549" y="0"/>
                      <a:pt x="6115" y="200"/>
                      <a:pt x="4769" y="583"/>
                    </a:cubicBezTo>
                    <a:cubicBezTo>
                      <a:pt x="1525" y="1482"/>
                      <a:pt x="1" y="3104"/>
                      <a:pt x="411" y="4511"/>
                    </a:cubicBezTo>
                    <a:cubicBezTo>
                      <a:pt x="645" y="5341"/>
                      <a:pt x="1988" y="5751"/>
                      <a:pt x="3724" y="5751"/>
                    </a:cubicBezTo>
                    <a:cubicBezTo>
                      <a:pt x="4892" y="5751"/>
                      <a:pt x="6239" y="5565"/>
                      <a:pt x="7544" y="5195"/>
                    </a:cubicBezTo>
                    <a:cubicBezTo>
                      <a:pt x="10788" y="4277"/>
                      <a:pt x="12508" y="2596"/>
                      <a:pt x="12117" y="1209"/>
                    </a:cubicBezTo>
                    <a:cubicBezTo>
                      <a:pt x="11889" y="389"/>
                      <a:pt x="10527" y="0"/>
                      <a:pt x="87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681;p38">
                <a:extLst>
                  <a:ext uri="{FF2B5EF4-FFF2-40B4-BE49-F238E27FC236}">
                    <a16:creationId xmlns:a16="http://schemas.microsoft.com/office/drawing/2014/main" id="{AEA2C4B5-4B81-4D66-8C92-C1DD51FA3628}"/>
                  </a:ext>
                </a:extLst>
              </p:cNvPr>
              <p:cNvSpPr/>
              <p:nvPr/>
            </p:nvSpPr>
            <p:spPr>
              <a:xfrm>
                <a:off x="4796600" y="5019550"/>
                <a:ext cx="161250" cy="74150"/>
              </a:xfrm>
              <a:custGeom>
                <a:avLst/>
                <a:gdLst/>
                <a:ahLst/>
                <a:cxnLst/>
                <a:rect l="l" t="t" r="r" b="b"/>
                <a:pathLst>
                  <a:path w="6450" h="2966" extrusionOk="0">
                    <a:moveTo>
                      <a:pt x="4521" y="1"/>
                    </a:moveTo>
                    <a:cubicBezTo>
                      <a:pt x="3883" y="1"/>
                      <a:pt x="3150" y="101"/>
                      <a:pt x="2463" y="295"/>
                    </a:cubicBezTo>
                    <a:cubicBezTo>
                      <a:pt x="782" y="764"/>
                      <a:pt x="1" y="1604"/>
                      <a:pt x="196" y="2327"/>
                    </a:cubicBezTo>
                    <a:cubicBezTo>
                      <a:pt x="324" y="2757"/>
                      <a:pt x="1018" y="2966"/>
                      <a:pt x="1910" y="2966"/>
                    </a:cubicBezTo>
                    <a:cubicBezTo>
                      <a:pt x="2517" y="2966"/>
                      <a:pt x="3216" y="2869"/>
                      <a:pt x="3890" y="2679"/>
                    </a:cubicBezTo>
                    <a:cubicBezTo>
                      <a:pt x="5570" y="2210"/>
                      <a:pt x="6450" y="1350"/>
                      <a:pt x="6254" y="627"/>
                    </a:cubicBezTo>
                    <a:cubicBezTo>
                      <a:pt x="6139" y="203"/>
                      <a:pt x="5426" y="1"/>
                      <a:pt x="4521" y="1"/>
                    </a:cubicBezTo>
                    <a:close/>
                  </a:path>
                </a:pathLst>
              </a:custGeom>
              <a:solidFill>
                <a:srgbClr val="F2C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682;p38">
                <a:extLst>
                  <a:ext uri="{FF2B5EF4-FFF2-40B4-BE49-F238E27FC236}">
                    <a16:creationId xmlns:a16="http://schemas.microsoft.com/office/drawing/2014/main" id="{D1A3A05C-DDE3-44B3-B881-0EC155677D1B}"/>
                  </a:ext>
                </a:extLst>
              </p:cNvPr>
              <p:cNvSpPr/>
              <p:nvPr/>
            </p:nvSpPr>
            <p:spPr>
              <a:xfrm>
                <a:off x="4368625" y="3464450"/>
                <a:ext cx="203725" cy="250050"/>
              </a:xfrm>
              <a:custGeom>
                <a:avLst/>
                <a:gdLst/>
                <a:ahLst/>
                <a:cxnLst/>
                <a:rect l="l" t="t" r="r" b="b"/>
                <a:pathLst>
                  <a:path w="8149" h="10002" extrusionOk="0">
                    <a:moveTo>
                      <a:pt x="2675" y="0"/>
                    </a:moveTo>
                    <a:cubicBezTo>
                      <a:pt x="2043" y="0"/>
                      <a:pt x="1400" y="236"/>
                      <a:pt x="978" y="648"/>
                    </a:cubicBezTo>
                    <a:cubicBezTo>
                      <a:pt x="1" y="1586"/>
                      <a:pt x="138" y="2934"/>
                      <a:pt x="919" y="3911"/>
                    </a:cubicBezTo>
                    <a:cubicBezTo>
                      <a:pt x="1955" y="5221"/>
                      <a:pt x="2737" y="6726"/>
                      <a:pt x="3186" y="8348"/>
                    </a:cubicBezTo>
                    <a:cubicBezTo>
                      <a:pt x="3520" y="9499"/>
                      <a:pt x="4456" y="10002"/>
                      <a:pt x="5396" y="10002"/>
                    </a:cubicBezTo>
                    <a:cubicBezTo>
                      <a:pt x="6769" y="10002"/>
                      <a:pt x="8149" y="8928"/>
                      <a:pt x="7661" y="7234"/>
                    </a:cubicBezTo>
                    <a:cubicBezTo>
                      <a:pt x="6958" y="4850"/>
                      <a:pt x="5785" y="2622"/>
                      <a:pt x="4241" y="687"/>
                    </a:cubicBezTo>
                    <a:cubicBezTo>
                      <a:pt x="3861" y="212"/>
                      <a:pt x="3273" y="0"/>
                      <a:pt x="26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683;p38">
                <a:extLst>
                  <a:ext uri="{FF2B5EF4-FFF2-40B4-BE49-F238E27FC236}">
                    <a16:creationId xmlns:a16="http://schemas.microsoft.com/office/drawing/2014/main" id="{858D710D-F16A-45CF-9BD8-77D60DCDBED5}"/>
                  </a:ext>
                </a:extLst>
              </p:cNvPr>
              <p:cNvSpPr/>
              <p:nvPr/>
            </p:nvSpPr>
            <p:spPr>
              <a:xfrm>
                <a:off x="4270425" y="3387675"/>
                <a:ext cx="278500" cy="217250"/>
              </a:xfrm>
              <a:custGeom>
                <a:avLst/>
                <a:gdLst/>
                <a:ahLst/>
                <a:cxnLst/>
                <a:rect l="l" t="t" r="r" b="b"/>
                <a:pathLst>
                  <a:path w="11140" h="8690" extrusionOk="0">
                    <a:moveTo>
                      <a:pt x="9161" y="1"/>
                    </a:moveTo>
                    <a:cubicBezTo>
                      <a:pt x="7686" y="1"/>
                      <a:pt x="5219" y="1227"/>
                      <a:pt x="3264" y="2898"/>
                    </a:cubicBezTo>
                    <a:cubicBezTo>
                      <a:pt x="704" y="5067"/>
                      <a:pt x="1" y="7178"/>
                      <a:pt x="939" y="8292"/>
                    </a:cubicBezTo>
                    <a:cubicBezTo>
                      <a:pt x="1177" y="8564"/>
                      <a:pt x="1560" y="8689"/>
                      <a:pt x="2040" y="8689"/>
                    </a:cubicBezTo>
                    <a:cubicBezTo>
                      <a:pt x="3486" y="8689"/>
                      <a:pt x="5812" y="7556"/>
                      <a:pt x="7720" y="5927"/>
                    </a:cubicBezTo>
                    <a:cubicBezTo>
                      <a:pt x="10280" y="3739"/>
                      <a:pt x="11140" y="1472"/>
                      <a:pt x="10202" y="377"/>
                    </a:cubicBezTo>
                    <a:cubicBezTo>
                      <a:pt x="9980" y="118"/>
                      <a:pt x="9618" y="1"/>
                      <a:pt x="91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684;p38">
                <a:extLst>
                  <a:ext uri="{FF2B5EF4-FFF2-40B4-BE49-F238E27FC236}">
                    <a16:creationId xmlns:a16="http://schemas.microsoft.com/office/drawing/2014/main" id="{BA20BA65-B2E6-48AC-9231-42917A352DED}"/>
                  </a:ext>
                </a:extLst>
              </p:cNvPr>
              <p:cNvSpPr/>
              <p:nvPr/>
            </p:nvSpPr>
            <p:spPr>
              <a:xfrm>
                <a:off x="4335400" y="3437975"/>
                <a:ext cx="149050" cy="116350"/>
              </a:xfrm>
              <a:custGeom>
                <a:avLst/>
                <a:gdLst/>
                <a:ahLst/>
                <a:cxnLst/>
                <a:rect l="l" t="t" r="r" b="b"/>
                <a:pathLst>
                  <a:path w="5962" h="4654" extrusionOk="0">
                    <a:moveTo>
                      <a:pt x="4892" y="0"/>
                    </a:moveTo>
                    <a:cubicBezTo>
                      <a:pt x="4101" y="0"/>
                      <a:pt x="2784" y="656"/>
                      <a:pt x="1740" y="1551"/>
                    </a:cubicBezTo>
                    <a:cubicBezTo>
                      <a:pt x="372" y="2723"/>
                      <a:pt x="1" y="3857"/>
                      <a:pt x="509" y="4443"/>
                    </a:cubicBezTo>
                    <a:cubicBezTo>
                      <a:pt x="630" y="4588"/>
                      <a:pt x="828" y="4654"/>
                      <a:pt x="1079" y="4654"/>
                    </a:cubicBezTo>
                    <a:cubicBezTo>
                      <a:pt x="1843" y="4654"/>
                      <a:pt x="3095" y="4041"/>
                      <a:pt x="4124" y="3173"/>
                    </a:cubicBezTo>
                    <a:cubicBezTo>
                      <a:pt x="5492" y="2000"/>
                      <a:pt x="5961" y="788"/>
                      <a:pt x="5453" y="202"/>
                    </a:cubicBezTo>
                    <a:cubicBezTo>
                      <a:pt x="5333" y="63"/>
                      <a:pt x="5138" y="0"/>
                      <a:pt x="48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39" name="TextBox 338">
            <a:extLst>
              <a:ext uri="{FF2B5EF4-FFF2-40B4-BE49-F238E27FC236}">
                <a16:creationId xmlns:a16="http://schemas.microsoft.com/office/drawing/2014/main" id="{D3EBDBBD-C052-47DB-9AE9-8A9AC4BF04C9}"/>
              </a:ext>
            </a:extLst>
          </p:cNvPr>
          <p:cNvSpPr txBox="1"/>
          <p:nvPr/>
        </p:nvSpPr>
        <p:spPr>
          <a:xfrm>
            <a:off x="1230166" y="2708689"/>
            <a:ext cx="5024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 명의 감염자가 전파시키는 환자의 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FA267-B201-4B62-9749-4B0F5022C622}"/>
              </a:ext>
            </a:extLst>
          </p:cNvPr>
          <p:cNvSpPr txBox="1"/>
          <p:nvPr/>
        </p:nvSpPr>
        <p:spPr>
          <a:xfrm>
            <a:off x="5164459" y="1416395"/>
            <a:ext cx="172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감염재생산수</a:t>
            </a: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887E5CF6-BF64-439E-A19B-27C58571FC10}"/>
              </a:ext>
            </a:extLst>
          </p:cNvPr>
          <p:cNvSpPr txBox="1"/>
          <p:nvPr/>
        </p:nvSpPr>
        <p:spPr>
          <a:xfrm>
            <a:off x="6459772" y="2668934"/>
            <a:ext cx="5022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ko-KR" altLang="en-US" sz="18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미분방정식을 이용해 감염자 수 증가 정도를 수치화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A87819-4F5F-4C88-9428-E8A02A10A7D1}"/>
              </a:ext>
            </a:extLst>
          </p:cNvPr>
          <p:cNvSpPr txBox="1"/>
          <p:nvPr/>
        </p:nvSpPr>
        <p:spPr>
          <a:xfrm>
            <a:off x="1021191" y="411908"/>
            <a:ext cx="29354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감염재생산수 제공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A1BC49B-4C4A-4309-86E8-DD7CA2DD57D5}"/>
              </a:ext>
            </a:extLst>
          </p:cNvPr>
          <p:cNvSpPr/>
          <p:nvPr/>
        </p:nvSpPr>
        <p:spPr>
          <a:xfrm>
            <a:off x="11166914" y="346330"/>
            <a:ext cx="906678" cy="305233"/>
          </a:xfrm>
          <a:prstGeom prst="roundRect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SIR</a:t>
            </a:r>
            <a:endParaRPr lang="ko-KR" altLang="en-US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6" name="TextBox 345">
                <a:extLst>
                  <a:ext uri="{FF2B5EF4-FFF2-40B4-BE49-F238E27FC236}">
                    <a16:creationId xmlns:a16="http://schemas.microsoft.com/office/drawing/2014/main" id="{BA500E1F-A93F-463D-B0A7-A0EF582BEB36}"/>
                  </a:ext>
                </a:extLst>
              </p:cNvPr>
              <p:cNvSpPr txBox="1"/>
              <p:nvPr/>
            </p:nvSpPr>
            <p:spPr>
              <a:xfrm>
                <a:off x="5344388" y="1826399"/>
                <a:ext cx="136869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800" b="1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2800" b="1" i="1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𝑹</m:t>
                          </m:r>
                        </m:e>
                        <m:sub>
                          <m:r>
                            <a:rPr lang="en-US" altLang="ko-KR" sz="2800" b="1" i="1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346" name="TextBox 345">
                <a:extLst>
                  <a:ext uri="{FF2B5EF4-FFF2-40B4-BE49-F238E27FC236}">
                    <a16:creationId xmlns:a16="http://schemas.microsoft.com/office/drawing/2014/main" id="{BA500E1F-A93F-463D-B0A7-A0EF582BE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388" y="1826399"/>
                <a:ext cx="136869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8" name="TextBox 347">
            <a:extLst>
              <a:ext uri="{FF2B5EF4-FFF2-40B4-BE49-F238E27FC236}">
                <a16:creationId xmlns:a16="http://schemas.microsoft.com/office/drawing/2014/main" id="{917429BE-356E-4302-B10D-8D5E0952F9FE}"/>
              </a:ext>
            </a:extLst>
          </p:cNvPr>
          <p:cNvSpPr txBox="1"/>
          <p:nvPr/>
        </p:nvSpPr>
        <p:spPr>
          <a:xfrm>
            <a:off x="8311194" y="2979952"/>
            <a:ext cx="35823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전염병확산모형</a:t>
            </a:r>
            <a:r>
              <a:rPr lang="en-US" altLang="ko-KR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(SIR) </a:t>
            </a: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라이브러리</a:t>
            </a:r>
          </a:p>
        </p:txBody>
      </p:sp>
    </p:spTree>
    <p:extLst>
      <p:ext uri="{BB962C8B-B14F-4D97-AF65-F5344CB8AC3E}">
        <p14:creationId xmlns:p14="http://schemas.microsoft.com/office/powerpoint/2010/main" val="1365847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1601D10-C70B-4953-809F-12F48B2F1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083" y="2039302"/>
            <a:ext cx="4037171" cy="281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2DBD327-DE5B-48CA-AAFF-60034E823F37}"/>
              </a:ext>
            </a:extLst>
          </p:cNvPr>
          <p:cNvSpPr/>
          <p:nvPr/>
        </p:nvSpPr>
        <p:spPr>
          <a:xfrm>
            <a:off x="1845401" y="5014742"/>
            <a:ext cx="3772534" cy="8105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경사가 가파를수록 감염전파도 높음</a:t>
            </a:r>
            <a:endParaRPr lang="en-US" altLang="ko-KR" sz="14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경사가  평평할수록 감염전파도 낮음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3D1461-A006-480A-9E95-04D58D02FC64}"/>
              </a:ext>
            </a:extLst>
          </p:cNvPr>
          <p:cNvSpPr txBox="1"/>
          <p:nvPr/>
        </p:nvSpPr>
        <p:spPr>
          <a:xfrm>
            <a:off x="1026522" y="1025026"/>
            <a:ext cx="1805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E4848"/>
                </a:solidFill>
                <a:latin typeface="나눔바른고딕" panose="020B0603020101020101" pitchFamily="50" charset="-127"/>
                <a:ea typeface="나눔바른고딕"/>
                <a:cs typeface="+mj-cs"/>
              </a:rPr>
              <a:t>S - R 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E4848"/>
                </a:solidFill>
                <a:latin typeface="나눔바른고딕" panose="020B0603020101020101" pitchFamily="50" charset="-127"/>
                <a:ea typeface="나눔바른고딕"/>
                <a:cs typeface="+mj-cs"/>
              </a:rPr>
              <a:t>관계 모형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E4848"/>
              </a:solidFill>
              <a:latin typeface="나눔바른고딕" panose="020B0603020101020101" pitchFamily="50" charset="-127"/>
              <a:ea typeface="나눔바른고딕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ED226C-EB29-40C0-92C4-974AFFB3D431}"/>
              </a:ext>
            </a:extLst>
          </p:cNvPr>
          <p:cNvSpPr txBox="1"/>
          <p:nvPr/>
        </p:nvSpPr>
        <p:spPr>
          <a:xfrm>
            <a:off x="6635436" y="1906109"/>
            <a:ext cx="172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감염재생산수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E2DAC4-8D00-406F-B5E9-036BE0134F58}"/>
              </a:ext>
            </a:extLst>
          </p:cNvPr>
          <p:cNvSpPr txBox="1"/>
          <p:nvPr/>
        </p:nvSpPr>
        <p:spPr>
          <a:xfrm>
            <a:off x="7304150" y="2343715"/>
            <a:ext cx="3056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사용자의 직관적 인식에 도움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”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E51470-B61B-4796-9CA7-5557EF04C797}"/>
              </a:ext>
            </a:extLst>
          </p:cNvPr>
          <p:cNvSpPr txBox="1"/>
          <p:nvPr/>
        </p:nvSpPr>
        <p:spPr>
          <a:xfrm>
            <a:off x="7332143" y="3165782"/>
            <a:ext cx="3056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지수가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87F70D-E8DC-4723-90C2-23E34569404F}"/>
              </a:ext>
            </a:extLst>
          </p:cNvPr>
          <p:cNvSpPr txBox="1"/>
          <p:nvPr/>
        </p:nvSpPr>
        <p:spPr>
          <a:xfrm>
            <a:off x="7332143" y="4427729"/>
            <a:ext cx="3056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지수가 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B7B642-20AE-47FE-A014-72C25B1AF9C8}"/>
              </a:ext>
            </a:extLst>
          </p:cNvPr>
          <p:cNvSpPr txBox="1"/>
          <p:nvPr/>
        </p:nvSpPr>
        <p:spPr>
          <a:xfrm>
            <a:off x="7747874" y="3869037"/>
            <a:ext cx="2867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감염의 위험 상대적으로 낮음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CF3425-7BD9-4139-918B-E075D21AB6D7}"/>
              </a:ext>
            </a:extLst>
          </p:cNvPr>
          <p:cNvSpPr txBox="1"/>
          <p:nvPr/>
        </p:nvSpPr>
        <p:spPr>
          <a:xfrm>
            <a:off x="7747873" y="5145454"/>
            <a:ext cx="2867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감염의 위험 상대적으로 높음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AF1A1D-7763-4CAD-8212-153A881B6225}"/>
              </a:ext>
            </a:extLst>
          </p:cNvPr>
          <p:cNvSpPr txBox="1"/>
          <p:nvPr/>
        </p:nvSpPr>
        <p:spPr>
          <a:xfrm>
            <a:off x="7747873" y="3527323"/>
            <a:ext cx="2867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확산이 소강국면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461F9FF-6383-47BA-B7EB-F1C209ACA7C6}"/>
              </a:ext>
            </a:extLst>
          </p:cNvPr>
          <p:cNvSpPr txBox="1"/>
          <p:nvPr/>
        </p:nvSpPr>
        <p:spPr>
          <a:xfrm>
            <a:off x="7747873" y="4803137"/>
            <a:ext cx="28670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확산이 증가추세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56FB739-23AB-417F-8F7D-54F50591AF95}"/>
              </a:ext>
            </a:extLst>
          </p:cNvPr>
          <p:cNvSpPr/>
          <p:nvPr/>
        </p:nvSpPr>
        <p:spPr>
          <a:xfrm>
            <a:off x="455532" y="1342368"/>
            <a:ext cx="11258060" cy="5170377"/>
          </a:xfrm>
          <a:prstGeom prst="rect">
            <a:avLst/>
          </a:prstGeom>
          <a:noFill/>
          <a:ln w="3810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762B377-C6F9-4D84-AF66-1C5704BE0D32}"/>
              </a:ext>
            </a:extLst>
          </p:cNvPr>
          <p:cNvSpPr txBox="1"/>
          <p:nvPr/>
        </p:nvSpPr>
        <p:spPr>
          <a:xfrm>
            <a:off x="1021191" y="411908"/>
            <a:ext cx="29354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감염재생산수 제공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2CEC0277-552D-4D5A-BD7D-6E345D417A70}"/>
              </a:ext>
            </a:extLst>
          </p:cNvPr>
          <p:cNvSpPr/>
          <p:nvPr/>
        </p:nvSpPr>
        <p:spPr>
          <a:xfrm>
            <a:off x="11166914" y="346330"/>
            <a:ext cx="906678" cy="305233"/>
          </a:xfrm>
          <a:prstGeom prst="roundRect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SIR</a:t>
            </a:r>
            <a:endParaRPr lang="ko-KR" altLang="en-US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2D003B5-0C80-4CED-BB68-D9816B5AD4BB}"/>
              </a:ext>
            </a:extLst>
          </p:cNvPr>
          <p:cNvSpPr txBox="1"/>
          <p:nvPr/>
        </p:nvSpPr>
        <p:spPr>
          <a:xfrm>
            <a:off x="2829017" y="1664906"/>
            <a:ext cx="1805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E4848"/>
                </a:solidFill>
                <a:latin typeface="나눔바른고딕" panose="020B0603020101020101" pitchFamily="50" charset="-127"/>
                <a:ea typeface="나눔바른고딕"/>
                <a:cs typeface="+mj-cs"/>
              </a:rPr>
              <a:t>서울시 코로나 환자 분석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E4848"/>
              </a:solidFill>
              <a:latin typeface="나눔바른고딕" panose="020B0603020101020101" pitchFamily="50" charset="-127"/>
              <a:ea typeface="나눔바른고딕"/>
              <a:cs typeface="+mj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368261C-485C-4EE4-9D5B-47A1CB19D26C}"/>
              </a:ext>
            </a:extLst>
          </p:cNvPr>
          <p:cNvSpPr txBox="1"/>
          <p:nvPr/>
        </p:nvSpPr>
        <p:spPr>
          <a:xfrm>
            <a:off x="7747873" y="2719168"/>
            <a:ext cx="2640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쉽게 판단 할 수 있는 척도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71375E70-0445-412D-9CE1-076E1F11854D}"/>
              </a:ext>
            </a:extLst>
          </p:cNvPr>
          <p:cNvCxnSpPr>
            <a:cxnSpLocks/>
          </p:cNvCxnSpPr>
          <p:nvPr/>
        </p:nvCxnSpPr>
        <p:spPr>
          <a:xfrm>
            <a:off x="7219492" y="2407600"/>
            <a:ext cx="0" cy="2916553"/>
          </a:xfrm>
          <a:prstGeom prst="line">
            <a:avLst/>
          </a:prstGeom>
          <a:ln>
            <a:solidFill>
              <a:srgbClr val="BDD7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648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C4DE639-69E2-4601-8DD4-F39A38E259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78255"/>
              </p:ext>
            </p:extLst>
          </p:nvPr>
        </p:nvGraphicFramePr>
        <p:xfrm>
          <a:off x="667826" y="2012379"/>
          <a:ext cx="4453715" cy="3961099"/>
        </p:xfrm>
        <a:graphic>
          <a:graphicData uri="http://schemas.openxmlformats.org/drawingml/2006/table">
            <a:tbl>
              <a:tblPr/>
              <a:tblGrid>
                <a:gridCol w="636245">
                  <a:extLst>
                    <a:ext uri="{9D8B030D-6E8A-4147-A177-3AD203B41FA5}">
                      <a16:colId xmlns:a16="http://schemas.microsoft.com/office/drawing/2014/main" val="79045342"/>
                    </a:ext>
                  </a:extLst>
                </a:gridCol>
                <a:gridCol w="636245">
                  <a:extLst>
                    <a:ext uri="{9D8B030D-6E8A-4147-A177-3AD203B41FA5}">
                      <a16:colId xmlns:a16="http://schemas.microsoft.com/office/drawing/2014/main" val="3032980241"/>
                    </a:ext>
                  </a:extLst>
                </a:gridCol>
                <a:gridCol w="636245">
                  <a:extLst>
                    <a:ext uri="{9D8B030D-6E8A-4147-A177-3AD203B41FA5}">
                      <a16:colId xmlns:a16="http://schemas.microsoft.com/office/drawing/2014/main" val="2173800369"/>
                    </a:ext>
                  </a:extLst>
                </a:gridCol>
                <a:gridCol w="636245">
                  <a:extLst>
                    <a:ext uri="{9D8B030D-6E8A-4147-A177-3AD203B41FA5}">
                      <a16:colId xmlns:a16="http://schemas.microsoft.com/office/drawing/2014/main" val="3510035227"/>
                    </a:ext>
                  </a:extLst>
                </a:gridCol>
                <a:gridCol w="636245">
                  <a:extLst>
                    <a:ext uri="{9D8B030D-6E8A-4147-A177-3AD203B41FA5}">
                      <a16:colId xmlns:a16="http://schemas.microsoft.com/office/drawing/2014/main" val="4182634340"/>
                    </a:ext>
                  </a:extLst>
                </a:gridCol>
                <a:gridCol w="636245">
                  <a:extLst>
                    <a:ext uri="{9D8B030D-6E8A-4147-A177-3AD203B41FA5}">
                      <a16:colId xmlns:a16="http://schemas.microsoft.com/office/drawing/2014/main" val="1657559246"/>
                    </a:ext>
                  </a:extLst>
                </a:gridCol>
                <a:gridCol w="636245">
                  <a:extLst>
                    <a:ext uri="{9D8B030D-6E8A-4147-A177-3AD203B41FA5}">
                      <a16:colId xmlns:a16="http://schemas.microsoft.com/office/drawing/2014/main" val="3155194147"/>
                    </a:ext>
                  </a:extLst>
                </a:gridCol>
              </a:tblGrid>
              <a:tr h="710008">
                <a:tc>
                  <a:txBody>
                    <a:bodyPr/>
                    <a:lstStyle/>
                    <a:p>
                      <a:pPr algn="r" fontAlgn="ctr"/>
                      <a:br>
                        <a:rPr lang="en-US" sz="700" b="1">
                          <a:effectLst/>
                        </a:rPr>
                      </a:br>
                      <a:endParaRPr lang="en-US" sz="700" b="1">
                        <a:effectLst/>
                      </a:endParaRPr>
                    </a:p>
                  </a:txBody>
                  <a:tcPr marL="37318" marR="37318" marT="18659" marB="186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1">
                          <a:effectLst/>
                        </a:rPr>
                        <a:t>Type</a:t>
                      </a:r>
                      <a:endParaRPr lang="en-US" sz="700" b="1">
                        <a:effectLst/>
                      </a:endParaRPr>
                    </a:p>
                  </a:txBody>
                  <a:tcPr marL="37318" marR="37318" marT="18659" marB="186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1">
                          <a:effectLst/>
                        </a:rPr>
                        <a:t>Start</a:t>
                      </a:r>
                      <a:endParaRPr lang="en-US" sz="700" b="1">
                        <a:effectLst/>
                      </a:endParaRPr>
                    </a:p>
                  </a:txBody>
                  <a:tcPr marL="37318" marR="37318" marT="18659" marB="186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1" dirty="0">
                          <a:effectLst/>
                        </a:rPr>
                        <a:t>End</a:t>
                      </a:r>
                      <a:endParaRPr lang="en-US" sz="700" b="1" dirty="0">
                        <a:effectLst/>
                      </a:endParaRPr>
                    </a:p>
                  </a:txBody>
                  <a:tcPr marL="37318" marR="37318" marT="18659" marB="186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1">
                          <a:effectLst/>
                        </a:rPr>
                        <a:t>Population</a:t>
                      </a:r>
                      <a:endParaRPr lang="en-US" sz="700" b="1">
                        <a:effectLst/>
                      </a:endParaRPr>
                    </a:p>
                  </a:txBody>
                  <a:tcPr marL="37318" marR="37318" marT="18659" marB="186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1">
                          <a:effectLst/>
                        </a:rPr>
                        <a:t>ODE</a:t>
                      </a:r>
                      <a:endParaRPr lang="en-US" sz="700" b="1">
                        <a:effectLst/>
                      </a:endParaRPr>
                    </a:p>
                  </a:txBody>
                  <a:tcPr marL="37318" marR="37318" marT="18659" marB="186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b="1" dirty="0">
                          <a:effectLst/>
                          <a:highlight>
                            <a:srgbClr val="FFFF00"/>
                          </a:highlight>
                        </a:rPr>
                        <a:t>Rt</a:t>
                      </a:r>
                      <a:endParaRPr lang="en-US" sz="700" b="1" dirty="0">
                        <a:effectLst/>
                        <a:highlight>
                          <a:srgbClr val="FFFF00"/>
                        </a:highlight>
                      </a:endParaRPr>
                    </a:p>
                  </a:txBody>
                  <a:tcPr marL="37318" marR="37318" marT="18659" marB="186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7548059"/>
                  </a:ext>
                </a:extLst>
              </a:tr>
              <a:tr h="485795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>
                          <a:effectLst/>
                        </a:rPr>
                        <a:t>1st</a:t>
                      </a:r>
                    </a:p>
                  </a:txBody>
                  <a:tcPr marL="37318" marR="37318" marT="18659" marB="186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Past</a:t>
                      </a:r>
                    </a:p>
                  </a:txBody>
                  <a:tcPr marL="37318" marR="37318" marT="18659" marB="186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30Mar2020</a:t>
                      </a:r>
                    </a:p>
                  </a:txBody>
                  <a:tcPr marL="37318" marR="37318" marT="18659" marB="186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31May2020</a:t>
                      </a:r>
                    </a:p>
                  </a:txBody>
                  <a:tcPr marL="37318" marR="37318" marT="18659" marB="186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>
                          <a:effectLst/>
                        </a:rPr>
                        <a:t>9776000</a:t>
                      </a:r>
                    </a:p>
                  </a:txBody>
                  <a:tcPr marL="37318" marR="37318" marT="18659" marB="186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SIR-F</a:t>
                      </a:r>
                    </a:p>
                  </a:txBody>
                  <a:tcPr marL="37318" marR="37318" marT="18659" marB="186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>
                          <a:effectLst/>
                          <a:highlight>
                            <a:srgbClr val="FFFF00"/>
                          </a:highlight>
                        </a:rPr>
                        <a:t>0.33</a:t>
                      </a:r>
                    </a:p>
                  </a:txBody>
                  <a:tcPr marL="37318" marR="37318" marT="18659" marB="186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121859"/>
                  </a:ext>
                </a:extLst>
              </a:tr>
              <a:tr h="485795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>
                          <a:effectLst/>
                        </a:rPr>
                        <a:t>2nd</a:t>
                      </a:r>
                    </a:p>
                  </a:txBody>
                  <a:tcPr marL="37318" marR="37318" marT="18659" marB="186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Past</a:t>
                      </a:r>
                    </a:p>
                  </a:txBody>
                  <a:tcPr marL="37318" marR="37318" marT="18659" marB="186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01Jun2020</a:t>
                      </a:r>
                    </a:p>
                  </a:txBody>
                  <a:tcPr marL="37318" marR="37318" marT="18659" marB="186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17Jun2020</a:t>
                      </a:r>
                    </a:p>
                  </a:txBody>
                  <a:tcPr marL="37318" marR="37318" marT="18659" marB="186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>
                          <a:effectLst/>
                        </a:rPr>
                        <a:t>9776000</a:t>
                      </a:r>
                    </a:p>
                  </a:txBody>
                  <a:tcPr marL="37318" marR="37318" marT="18659" marB="186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SIR-F</a:t>
                      </a:r>
                    </a:p>
                  </a:txBody>
                  <a:tcPr marL="37318" marR="37318" marT="18659" marB="186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>
                          <a:effectLst/>
                          <a:highlight>
                            <a:srgbClr val="FFFF00"/>
                          </a:highlight>
                        </a:rPr>
                        <a:t>3.68</a:t>
                      </a:r>
                    </a:p>
                  </a:txBody>
                  <a:tcPr marL="37318" marR="37318" marT="18659" marB="186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442700"/>
                  </a:ext>
                </a:extLst>
              </a:tr>
              <a:tr h="485795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>
                          <a:effectLst/>
                        </a:rPr>
                        <a:t>3rd</a:t>
                      </a:r>
                    </a:p>
                  </a:txBody>
                  <a:tcPr marL="37318" marR="37318" marT="18659" marB="186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Past</a:t>
                      </a:r>
                    </a:p>
                  </a:txBody>
                  <a:tcPr marL="37318" marR="37318" marT="18659" marB="186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18Jun2020</a:t>
                      </a:r>
                    </a:p>
                  </a:txBody>
                  <a:tcPr marL="37318" marR="37318" marT="18659" marB="186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17Jul2020</a:t>
                      </a:r>
                    </a:p>
                  </a:txBody>
                  <a:tcPr marL="37318" marR="37318" marT="18659" marB="186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>
                          <a:effectLst/>
                        </a:rPr>
                        <a:t>9776000</a:t>
                      </a:r>
                    </a:p>
                  </a:txBody>
                  <a:tcPr marL="37318" marR="37318" marT="18659" marB="186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SIR-F</a:t>
                      </a:r>
                    </a:p>
                  </a:txBody>
                  <a:tcPr marL="37318" marR="37318" marT="18659" marB="186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>
                          <a:effectLst/>
                          <a:highlight>
                            <a:srgbClr val="FFFF00"/>
                          </a:highlight>
                        </a:rPr>
                        <a:t>0.49</a:t>
                      </a:r>
                    </a:p>
                  </a:txBody>
                  <a:tcPr marL="37318" marR="37318" marT="18659" marB="186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039378"/>
                  </a:ext>
                </a:extLst>
              </a:tr>
              <a:tr h="5979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>
                          <a:effectLst/>
                        </a:rPr>
                        <a:t>4th</a:t>
                      </a:r>
                    </a:p>
                  </a:txBody>
                  <a:tcPr marL="37318" marR="37318" marT="18659" marB="186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Past</a:t>
                      </a:r>
                    </a:p>
                  </a:txBody>
                  <a:tcPr marL="37318" marR="37318" marT="18659" marB="186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18Jul2020</a:t>
                      </a:r>
                    </a:p>
                  </a:txBody>
                  <a:tcPr marL="37318" marR="37318" marT="18659" marB="186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12Aug2020</a:t>
                      </a:r>
                    </a:p>
                  </a:txBody>
                  <a:tcPr marL="37318" marR="37318" marT="18659" marB="186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>
                          <a:effectLst/>
                        </a:rPr>
                        <a:t>9776000</a:t>
                      </a:r>
                    </a:p>
                  </a:txBody>
                  <a:tcPr marL="37318" marR="37318" marT="18659" marB="186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SIR-F</a:t>
                      </a:r>
                    </a:p>
                  </a:txBody>
                  <a:tcPr marL="37318" marR="37318" marT="18659" marB="186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>
                          <a:effectLst/>
                          <a:highlight>
                            <a:srgbClr val="FFFF00"/>
                          </a:highlight>
                        </a:rPr>
                        <a:t>0.99</a:t>
                      </a:r>
                    </a:p>
                  </a:txBody>
                  <a:tcPr marL="37318" marR="37318" marT="18659" marB="186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8161673"/>
                  </a:ext>
                </a:extLst>
              </a:tr>
              <a:tr h="5979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>
                          <a:effectLst/>
                        </a:rPr>
                        <a:t>5th</a:t>
                      </a:r>
                    </a:p>
                  </a:txBody>
                  <a:tcPr marL="37318" marR="37318" marT="18659" marB="186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Past</a:t>
                      </a:r>
                    </a:p>
                  </a:txBody>
                  <a:tcPr marL="37318" marR="37318" marT="18659" marB="186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dirty="0">
                          <a:effectLst/>
                        </a:rPr>
                        <a:t>13Aug2020</a:t>
                      </a:r>
                    </a:p>
                  </a:txBody>
                  <a:tcPr marL="37318" marR="37318" marT="18659" marB="186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23Aug2020</a:t>
                      </a:r>
                    </a:p>
                  </a:txBody>
                  <a:tcPr marL="37318" marR="37318" marT="18659" marB="186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>
                          <a:effectLst/>
                        </a:rPr>
                        <a:t>9776000</a:t>
                      </a:r>
                    </a:p>
                  </a:txBody>
                  <a:tcPr marL="37318" marR="37318" marT="18659" marB="186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SIR-F</a:t>
                      </a:r>
                    </a:p>
                  </a:txBody>
                  <a:tcPr marL="37318" marR="37318" marT="18659" marB="186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>
                          <a:effectLst/>
                          <a:highlight>
                            <a:srgbClr val="FFFF00"/>
                          </a:highlight>
                        </a:rPr>
                        <a:t>14.58</a:t>
                      </a:r>
                    </a:p>
                  </a:txBody>
                  <a:tcPr marL="37318" marR="37318" marT="18659" marB="186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899165"/>
                  </a:ext>
                </a:extLst>
              </a:tr>
              <a:tr h="597902"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 b="1">
                          <a:effectLst/>
                        </a:rPr>
                        <a:t>6th</a:t>
                      </a:r>
                    </a:p>
                  </a:txBody>
                  <a:tcPr marL="37318" marR="37318" marT="18659" marB="186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Past</a:t>
                      </a:r>
                    </a:p>
                  </a:txBody>
                  <a:tcPr marL="37318" marR="37318" marT="18659" marB="186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24Aug2020</a:t>
                      </a:r>
                    </a:p>
                  </a:txBody>
                  <a:tcPr marL="37318" marR="37318" marT="18659" marB="186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06Sep2020</a:t>
                      </a:r>
                    </a:p>
                  </a:txBody>
                  <a:tcPr marL="37318" marR="37318" marT="18659" marB="186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>
                          <a:effectLst/>
                        </a:rPr>
                        <a:t>9776000</a:t>
                      </a:r>
                    </a:p>
                  </a:txBody>
                  <a:tcPr marL="37318" marR="37318" marT="18659" marB="186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700">
                          <a:effectLst/>
                        </a:rPr>
                        <a:t>SIR-F</a:t>
                      </a:r>
                    </a:p>
                  </a:txBody>
                  <a:tcPr marL="37318" marR="37318" marT="18659" marB="186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dirty="0">
                          <a:effectLst/>
                          <a:highlight>
                            <a:srgbClr val="FFFF00"/>
                          </a:highlight>
                        </a:rPr>
                        <a:t>2.30</a:t>
                      </a:r>
                    </a:p>
                  </a:txBody>
                  <a:tcPr marL="37318" marR="37318" marT="18659" marB="1865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6238140"/>
                  </a:ext>
                </a:extLst>
              </a:tr>
            </a:tbl>
          </a:graphicData>
        </a:graphic>
      </p:graphicFrame>
      <p:pic>
        <p:nvPicPr>
          <p:cNvPr id="4" name="Picture 2">
            <a:extLst>
              <a:ext uri="{FF2B5EF4-FFF2-40B4-BE49-F238E27FC236}">
                <a16:creationId xmlns:a16="http://schemas.microsoft.com/office/drawing/2014/main" id="{88315470-3BD9-420A-A920-213BDF83D6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763"/>
          <a:stretch/>
        </p:blipFill>
        <p:spPr bwMode="auto">
          <a:xfrm>
            <a:off x="6288284" y="3557470"/>
            <a:ext cx="4993376" cy="441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CA3A5B6-FBEE-4DDF-8691-1FFF1A814B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21" b="10248"/>
          <a:stretch/>
        </p:blipFill>
        <p:spPr bwMode="auto">
          <a:xfrm>
            <a:off x="6288284" y="4210380"/>
            <a:ext cx="4993376" cy="193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6A0C665B-8DBD-4001-903C-B055D0913F35}"/>
              </a:ext>
            </a:extLst>
          </p:cNvPr>
          <p:cNvCxnSpPr>
            <a:cxnSpLocks/>
          </p:cNvCxnSpPr>
          <p:nvPr/>
        </p:nvCxnSpPr>
        <p:spPr>
          <a:xfrm>
            <a:off x="5206482" y="3475285"/>
            <a:ext cx="3219126" cy="2001784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9267294-DFE7-4F42-8CF7-3AC062BC6DCC}"/>
              </a:ext>
            </a:extLst>
          </p:cNvPr>
          <p:cNvCxnSpPr>
            <a:cxnSpLocks/>
          </p:cNvCxnSpPr>
          <p:nvPr/>
        </p:nvCxnSpPr>
        <p:spPr>
          <a:xfrm flipV="1">
            <a:off x="5206482" y="4804302"/>
            <a:ext cx="5365102" cy="199784"/>
          </a:xfrm>
          <a:prstGeom prst="line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4C2E9E-0504-4CE8-8A06-C8028817C18A}"/>
              </a:ext>
            </a:extLst>
          </p:cNvPr>
          <p:cNvSpPr txBox="1"/>
          <p:nvPr/>
        </p:nvSpPr>
        <p:spPr>
          <a:xfrm>
            <a:off x="5987114" y="2012379"/>
            <a:ext cx="228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5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월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5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월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17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D29B29-4332-4D98-97AA-96D4B6CD2ECD}"/>
              </a:ext>
            </a:extLst>
          </p:cNvPr>
          <p:cNvSpPr txBox="1"/>
          <p:nvPr/>
        </p:nvSpPr>
        <p:spPr>
          <a:xfrm>
            <a:off x="9283140" y="2012379"/>
            <a:ext cx="228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8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월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13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– 8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월 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23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3AB351-9328-4F29-903D-B9FB7EAC2909}"/>
              </a:ext>
            </a:extLst>
          </p:cNvPr>
          <p:cNvSpPr txBox="1"/>
          <p:nvPr/>
        </p:nvSpPr>
        <p:spPr>
          <a:xfrm>
            <a:off x="5987114" y="3077047"/>
            <a:ext cx="2282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이태원 코로나 확산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660DA3-AEBE-4E8C-B10F-1E8804AE7869}"/>
              </a:ext>
            </a:extLst>
          </p:cNvPr>
          <p:cNvSpPr txBox="1"/>
          <p:nvPr/>
        </p:nvSpPr>
        <p:spPr>
          <a:xfrm>
            <a:off x="9135684" y="3077047"/>
            <a:ext cx="2577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광화문 집회 코로나 확산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0DD942-262D-4134-83F1-F2F545BD23D4}"/>
              </a:ext>
            </a:extLst>
          </p:cNvPr>
          <p:cNvSpPr txBox="1"/>
          <p:nvPr/>
        </p:nvSpPr>
        <p:spPr>
          <a:xfrm>
            <a:off x="6498364" y="2401810"/>
            <a:ext cx="1260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3.68</a:t>
            </a:r>
            <a:endParaRPr lang="ko-KR" altLang="en-US" sz="3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D6D735F-EF8F-461C-977B-D60A833FE45D}"/>
              </a:ext>
            </a:extLst>
          </p:cNvPr>
          <p:cNvSpPr txBox="1"/>
          <p:nvPr/>
        </p:nvSpPr>
        <p:spPr>
          <a:xfrm>
            <a:off x="9673231" y="2401809"/>
            <a:ext cx="1502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14.58</a:t>
            </a:r>
            <a:endParaRPr lang="ko-KR" altLang="en-US" sz="36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DC2E3E-6163-42CD-9339-268901C3C208}"/>
              </a:ext>
            </a:extLst>
          </p:cNvPr>
          <p:cNvSpPr txBox="1"/>
          <p:nvPr/>
        </p:nvSpPr>
        <p:spPr>
          <a:xfrm>
            <a:off x="8063761" y="1548246"/>
            <a:ext cx="1815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직관적 인식 가능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7FB1AB-CEF8-4E03-A812-96B35C30E489}"/>
              </a:ext>
            </a:extLst>
          </p:cNvPr>
          <p:cNvSpPr txBox="1"/>
          <p:nvPr/>
        </p:nvSpPr>
        <p:spPr>
          <a:xfrm>
            <a:off x="7307829" y="1025026"/>
            <a:ext cx="2954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“</a:t>
            </a:r>
            <a:r>
              <a:rPr lang="ko-KR" altLang="en-US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사용자의 판단 도움</a:t>
            </a:r>
            <a:r>
              <a:rPr lang="en-US" altLang="ko-KR" sz="28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”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DE54405-6E47-43CE-8AF8-289C94498F24}"/>
              </a:ext>
            </a:extLst>
          </p:cNvPr>
          <p:cNvSpPr txBox="1"/>
          <p:nvPr/>
        </p:nvSpPr>
        <p:spPr>
          <a:xfrm>
            <a:off x="1021191" y="411908"/>
            <a:ext cx="29354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감염재생산수 제공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115B4B9F-2B9E-4E58-B9C7-3B44E6F17BFC}"/>
              </a:ext>
            </a:extLst>
          </p:cNvPr>
          <p:cNvSpPr/>
          <p:nvPr/>
        </p:nvSpPr>
        <p:spPr>
          <a:xfrm>
            <a:off x="11166914" y="346330"/>
            <a:ext cx="906678" cy="305233"/>
          </a:xfrm>
          <a:prstGeom prst="roundRect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SIR</a:t>
            </a:r>
            <a:endParaRPr lang="ko-KR" altLang="en-US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8A6CBC3-32FE-4CB2-AF40-7586C2E903AF}"/>
              </a:ext>
            </a:extLst>
          </p:cNvPr>
          <p:cNvSpPr txBox="1"/>
          <p:nvPr/>
        </p:nvSpPr>
        <p:spPr>
          <a:xfrm>
            <a:off x="1026522" y="1025026"/>
            <a:ext cx="1805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E4848"/>
                </a:solidFill>
                <a:latin typeface="나눔바른고딕" panose="020B0603020101020101" pitchFamily="50" charset="-127"/>
                <a:ea typeface="나눔바른고딕"/>
                <a:cs typeface="+mj-cs"/>
              </a:rPr>
              <a:t>S - R 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E4848"/>
                </a:solidFill>
                <a:latin typeface="나눔바른고딕" panose="020B0603020101020101" pitchFamily="50" charset="-127"/>
                <a:ea typeface="나눔바른고딕"/>
                <a:cs typeface="+mj-cs"/>
              </a:rPr>
              <a:t>관계 모형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E4848"/>
              </a:solidFill>
              <a:latin typeface="나눔바른고딕" panose="020B0603020101020101" pitchFamily="50" charset="-127"/>
              <a:ea typeface="나눔바른고딕"/>
              <a:cs typeface="+mj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3A860E5-9200-467E-8C1C-E77093243DED}"/>
              </a:ext>
            </a:extLst>
          </p:cNvPr>
          <p:cNvSpPr txBox="1"/>
          <p:nvPr/>
        </p:nvSpPr>
        <p:spPr>
          <a:xfrm>
            <a:off x="3594476" y="1917578"/>
            <a:ext cx="22829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도출한 감염재생산수</a:t>
            </a:r>
          </a:p>
        </p:txBody>
      </p:sp>
    </p:spTree>
    <p:extLst>
      <p:ext uri="{BB962C8B-B14F-4D97-AF65-F5344CB8AC3E}">
        <p14:creationId xmlns:p14="http://schemas.microsoft.com/office/powerpoint/2010/main" val="2568738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6B290E4-63FD-4AB4-A6D6-9392DC92E3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14" y="1624458"/>
            <a:ext cx="2339217" cy="4023741"/>
          </a:xfrm>
          <a:prstGeom prst="rect">
            <a:avLst/>
          </a:prstGeom>
        </p:spPr>
      </p:pic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1537538-A20A-4B00-81B8-A812ACE13E12}"/>
              </a:ext>
            </a:extLst>
          </p:cNvPr>
          <p:cNvSpPr txBox="1"/>
          <p:nvPr/>
        </p:nvSpPr>
        <p:spPr>
          <a:xfrm>
            <a:off x="5308797" y="2113733"/>
            <a:ext cx="100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감염지수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94B550-F374-4A92-A4C3-00AA65726DF2}"/>
              </a:ext>
            </a:extLst>
          </p:cNvPr>
          <p:cNvSpPr txBox="1"/>
          <p:nvPr/>
        </p:nvSpPr>
        <p:spPr>
          <a:xfrm>
            <a:off x="4001195" y="972751"/>
            <a:ext cx="37689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유동인구 및 혼잡도 예측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7239B8-FA59-4D87-91F8-D38F2B8049C6}"/>
              </a:ext>
            </a:extLst>
          </p:cNvPr>
          <p:cNvSpPr txBox="1"/>
          <p:nvPr/>
        </p:nvSpPr>
        <p:spPr>
          <a:xfrm>
            <a:off x="5151664" y="3653304"/>
            <a:ext cx="1323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예상 유동인구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14B3D5-3976-453B-A135-6073B2D403EF}"/>
              </a:ext>
            </a:extLst>
          </p:cNvPr>
          <p:cNvSpPr txBox="1"/>
          <p:nvPr/>
        </p:nvSpPr>
        <p:spPr>
          <a:xfrm>
            <a:off x="5380029" y="3143545"/>
            <a:ext cx="867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혼잡도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B360B9-9A56-411D-9329-BA73C4C22DEB}"/>
              </a:ext>
            </a:extLst>
          </p:cNvPr>
          <p:cNvSpPr txBox="1"/>
          <p:nvPr/>
        </p:nvSpPr>
        <p:spPr>
          <a:xfrm>
            <a:off x="5175081" y="2633786"/>
            <a:ext cx="1277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DEEBF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감염재생산수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68F79BC-B43E-44ED-BCC2-07D3B8085D98}"/>
              </a:ext>
            </a:extLst>
          </p:cNvPr>
          <p:cNvSpPr txBox="1"/>
          <p:nvPr/>
        </p:nvSpPr>
        <p:spPr>
          <a:xfrm>
            <a:off x="5105101" y="4163063"/>
            <a:ext cx="1417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예상 </a:t>
            </a:r>
            <a:r>
              <a:rPr lang="ko-KR" altLang="en-US" sz="16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확진자</a:t>
            </a:r>
            <a:r>
              <a:rPr lang="ko-KR" alt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수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A12FCAD-3CEB-444D-8C2B-8161081F4381}"/>
              </a:ext>
            </a:extLst>
          </p:cNvPr>
          <p:cNvSpPr txBox="1"/>
          <p:nvPr/>
        </p:nvSpPr>
        <p:spPr>
          <a:xfrm>
            <a:off x="4953456" y="4672820"/>
            <a:ext cx="1720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예상 마스크 </a:t>
            </a:r>
            <a:r>
              <a:rPr lang="ko-KR" altLang="en-US" sz="16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착용률</a:t>
            </a:r>
            <a:endParaRPr lang="ko-KR" altLang="en-US" sz="1600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7803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556" y="249797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15156" y="249797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64756" y="249797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14356" y="2497976"/>
            <a:ext cx="201208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</a:t>
            </a:r>
            <a:endParaRPr lang="ko-KR" altLang="en-US" sz="11500" b="1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14614" y="627893"/>
            <a:ext cx="2162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CONTENTS</a:t>
            </a:r>
            <a:endParaRPr lang="ko-KR" altLang="en-US" sz="3200" spc="-150" dirty="0">
              <a:solidFill>
                <a:srgbClr val="00002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5014614" y="1243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926606" y="4273084"/>
            <a:ext cx="8899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선정배경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672249" y="4469183"/>
            <a:ext cx="1697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지역별 혼잡도 예측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019101" y="4325424"/>
            <a:ext cx="12939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시제품 디자인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10375406" y="4327153"/>
            <a:ext cx="8899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시장규모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/>
              <p:cNvSpPr/>
              <p:nvPr/>
            </p:nvSpPr>
            <p:spPr>
              <a:xfrm>
                <a:off x="2985106" y="4094745"/>
                <a:ext cx="307218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1" i="1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𝑹</m:t>
                        </m:r>
                      </m:e>
                      <m:sub>
                        <m:r>
                          <a:rPr lang="en-US" altLang="ko-KR" sz="1600" b="1" i="1" smtClean="0">
                            <a:ln>
                              <a:solidFill>
                                <a:schemeClr val="bg1">
                                  <a:alpha val="0"/>
                                </a:schemeClr>
                              </a:solidFill>
                            </a:ln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ko-KR" altLang="en-US" sz="16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값을 이용한 외출 가이드라인 설정</a:t>
                </a:r>
                <a:endParaRPr lang="ko-KR" altLang="en-US" sz="16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106" y="4094745"/>
                <a:ext cx="3072187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/>
          <p:cNvSpPr/>
          <p:nvPr/>
        </p:nvSpPr>
        <p:spPr>
          <a:xfrm>
            <a:off x="3760414" y="4843621"/>
            <a:ext cx="1521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익일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확진자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예측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7225808" y="4734116"/>
            <a:ext cx="8899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활용방안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41E6AC5-A182-4AF9-8DFC-A4395EE55645}"/>
              </a:ext>
            </a:extLst>
          </p:cNvPr>
          <p:cNvSpPr/>
          <p:nvPr/>
        </p:nvSpPr>
        <p:spPr>
          <a:xfrm>
            <a:off x="270814" y="3194050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배경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F570E58-77AE-4DAA-BDD3-635305A015B3}"/>
              </a:ext>
            </a:extLst>
          </p:cNvPr>
          <p:cNvSpPr/>
          <p:nvPr/>
        </p:nvSpPr>
        <p:spPr>
          <a:xfrm>
            <a:off x="926605" y="4686766"/>
            <a:ext cx="8899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분석목표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6C47E7D-5CD0-4C62-9290-FADA2E2DFB20}"/>
              </a:ext>
            </a:extLst>
          </p:cNvPr>
          <p:cNvSpPr/>
          <p:nvPr/>
        </p:nvSpPr>
        <p:spPr>
          <a:xfrm>
            <a:off x="3420414" y="3194050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분석방법과 결과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260A6E2-880A-404F-A140-2A3FE1D7A2E5}"/>
              </a:ext>
            </a:extLst>
          </p:cNvPr>
          <p:cNvSpPr/>
          <p:nvPr/>
        </p:nvSpPr>
        <p:spPr>
          <a:xfrm>
            <a:off x="3672249" y="5218059"/>
            <a:ext cx="16979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마스크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착용율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예측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77D28C6-0A9F-49F0-AD5C-4F7A6F93FBCF}"/>
              </a:ext>
            </a:extLst>
          </p:cNvPr>
          <p:cNvSpPr/>
          <p:nvPr/>
        </p:nvSpPr>
        <p:spPr>
          <a:xfrm>
            <a:off x="6459935" y="3194050"/>
            <a:ext cx="2421730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Mock Up</a:t>
            </a:r>
            <a:endParaRPr lang="ko-KR" altLang="en-US" sz="2000" dirty="0">
              <a:solidFill>
                <a:srgbClr val="00002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BFC324B-5ADA-434D-8F2D-1A656D552D4A}"/>
              </a:ext>
            </a:extLst>
          </p:cNvPr>
          <p:cNvSpPr/>
          <p:nvPr/>
        </p:nvSpPr>
        <p:spPr>
          <a:xfrm>
            <a:off x="9719614" y="3194050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서비스 타당성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DE39085-5B85-44A3-9CDD-B1457B99FFE3}"/>
              </a:ext>
            </a:extLst>
          </p:cNvPr>
          <p:cNvSpPr/>
          <p:nvPr/>
        </p:nvSpPr>
        <p:spPr>
          <a:xfrm>
            <a:off x="10370598" y="4686766"/>
            <a:ext cx="8996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홍보전략</a:t>
            </a:r>
          </a:p>
        </p:txBody>
      </p:sp>
    </p:spTree>
    <p:extLst>
      <p:ext uri="{BB962C8B-B14F-4D97-AF65-F5344CB8AC3E}">
        <p14:creationId xmlns:p14="http://schemas.microsoft.com/office/powerpoint/2010/main" val="2240987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02BF7C0B-7F08-405D-9D97-94EBA3E1BB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2" t="-845" r="826" b="845"/>
          <a:stretch/>
        </p:blipFill>
        <p:spPr bwMode="auto">
          <a:xfrm>
            <a:off x="4435676" y="1799392"/>
            <a:ext cx="3320648" cy="219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28285020-71AB-4C4D-88B9-5D4A9F156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676" y="2944833"/>
            <a:ext cx="1127591" cy="104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E0070FD-8977-470C-A0EA-D7BB1DEBD5C4}"/>
              </a:ext>
            </a:extLst>
          </p:cNvPr>
          <p:cNvSpPr txBox="1"/>
          <p:nvPr/>
        </p:nvSpPr>
        <p:spPr>
          <a:xfrm>
            <a:off x="4435676" y="4062273"/>
            <a:ext cx="37169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prstClr val="white">
                      <a:alpha val="0"/>
                    </a:prstClr>
                  </a:solidFill>
                </a:ln>
                <a:ea typeface="나눔바른고딕"/>
              </a:rPr>
              <a:t>▲ </a:t>
            </a:r>
            <a:r>
              <a:rPr lang="ko-KR" altLang="en-US" sz="1000" dirty="0" err="1">
                <a:ln>
                  <a:solidFill>
                    <a:prstClr val="white">
                      <a:alpha val="0"/>
                    </a:prstClr>
                  </a:solidFill>
                </a:ln>
                <a:ea typeface="나눔바른고딕"/>
              </a:rPr>
              <a:t>폴리곤</a:t>
            </a:r>
            <a:r>
              <a:rPr lang="ko-KR" altLang="en-US" sz="1000" dirty="0">
                <a:ln>
                  <a:solidFill>
                    <a:prstClr val="white">
                      <a:alpha val="0"/>
                    </a:prstClr>
                  </a:solidFill>
                </a:ln>
                <a:ea typeface="나눔바른고딕"/>
              </a:rPr>
              <a:t> </a:t>
            </a:r>
            <a:r>
              <a:rPr lang="ko-KR" altLang="en-US" sz="1000" dirty="0" err="1">
                <a:ln>
                  <a:solidFill>
                    <a:prstClr val="white">
                      <a:alpha val="0"/>
                    </a:prstClr>
                  </a:solidFill>
                </a:ln>
                <a:ea typeface="나눔바른고딕"/>
              </a:rPr>
              <a:t>맵을</a:t>
            </a:r>
            <a:r>
              <a:rPr lang="ko-KR" altLang="en-US" sz="1000" dirty="0">
                <a:ln>
                  <a:solidFill>
                    <a:prstClr val="white">
                      <a:alpha val="0"/>
                    </a:prstClr>
                  </a:solidFill>
                </a:ln>
                <a:ea typeface="나눔바른고딕"/>
              </a:rPr>
              <a:t> 통한 </a:t>
            </a:r>
            <a:r>
              <a:rPr lang="en-US" altLang="ko-KR" sz="1000" dirty="0">
                <a:ln>
                  <a:solidFill>
                    <a:prstClr val="white">
                      <a:alpha val="0"/>
                    </a:prstClr>
                  </a:solidFill>
                </a:ln>
                <a:ea typeface="나눔바른고딕"/>
              </a:rPr>
              <a:t>20.05</a:t>
            </a:r>
            <a:r>
              <a:rPr lang="ko-KR" altLang="en-US" sz="1000" dirty="0">
                <a:ln>
                  <a:solidFill>
                    <a:prstClr val="white">
                      <a:alpha val="0"/>
                    </a:prstClr>
                  </a:solidFill>
                </a:ln>
                <a:ea typeface="나눔바른고딕"/>
              </a:rPr>
              <a:t> 서울시 행정구별 일평균 유동인구 시각화</a:t>
            </a:r>
          </a:p>
        </p:txBody>
      </p:sp>
      <p:pic>
        <p:nvPicPr>
          <p:cNvPr id="27" name="Picture 6">
            <a:extLst>
              <a:ext uri="{FF2B5EF4-FFF2-40B4-BE49-F238E27FC236}">
                <a16:creationId xmlns:a16="http://schemas.microsoft.com/office/drawing/2014/main" id="{4421787C-DDCE-4595-85DD-F91939E12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655" y="1799051"/>
            <a:ext cx="2458945" cy="219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0E4E701C-68A6-4989-B1C7-D9488A7DDAF6}"/>
              </a:ext>
            </a:extLst>
          </p:cNvPr>
          <p:cNvCxnSpPr>
            <a:cxnSpLocks/>
          </p:cNvCxnSpPr>
          <p:nvPr/>
        </p:nvCxnSpPr>
        <p:spPr>
          <a:xfrm>
            <a:off x="6406730" y="2508092"/>
            <a:ext cx="3429000" cy="499127"/>
          </a:xfrm>
          <a:prstGeom prst="line">
            <a:avLst/>
          </a:prstGeom>
          <a:ln w="28575">
            <a:solidFill>
              <a:srgbClr val="00002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A9983B8-E208-4A21-85DF-D4F30C4E4572}"/>
              </a:ext>
            </a:extLst>
          </p:cNvPr>
          <p:cNvSpPr txBox="1"/>
          <p:nvPr/>
        </p:nvSpPr>
        <p:spPr>
          <a:xfrm>
            <a:off x="8854655" y="4030783"/>
            <a:ext cx="25791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n>
                  <a:solidFill>
                    <a:prstClr val="white">
                      <a:alpha val="0"/>
                    </a:prstClr>
                  </a:solidFill>
                </a:ln>
                <a:ea typeface="나눔바른고딕"/>
              </a:rPr>
              <a:t>▲ 노원구 </a:t>
            </a:r>
            <a:r>
              <a:rPr lang="ko-KR" altLang="en-US" sz="1000" dirty="0" err="1">
                <a:ln>
                  <a:solidFill>
                    <a:prstClr val="white">
                      <a:alpha val="0"/>
                    </a:prstClr>
                  </a:solidFill>
                </a:ln>
                <a:ea typeface="나눔바른고딕"/>
              </a:rPr>
              <a:t>행정동별</a:t>
            </a:r>
            <a:r>
              <a:rPr lang="ko-KR" altLang="en-US" sz="1000" dirty="0">
                <a:ln>
                  <a:solidFill>
                    <a:prstClr val="white">
                      <a:alpha val="0"/>
                    </a:prstClr>
                  </a:solidFill>
                </a:ln>
                <a:ea typeface="나눔바른고딕"/>
              </a:rPr>
              <a:t> 일평균 유동인구 시각화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B6E2E3D-6515-45B9-B75E-F42A440CD0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582" y="1951505"/>
            <a:ext cx="1719160" cy="209289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B287BE7-0596-4028-B485-ED86F86763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8034" y="2447514"/>
            <a:ext cx="1685889" cy="202605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076064B-5B83-4AB4-9A1D-7ED91CA117EA}"/>
              </a:ext>
            </a:extLst>
          </p:cNvPr>
          <p:cNvSpPr txBox="1"/>
          <p:nvPr/>
        </p:nvSpPr>
        <p:spPr>
          <a:xfrm>
            <a:off x="1010443" y="1622901"/>
            <a:ext cx="17315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유동인구데이터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(SK</a:t>
            </a:r>
            <a:r>
              <a:rPr lang="ko-KR" altLang="en-US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텔레콤</a:t>
            </a:r>
            <a:r>
              <a:rPr lang="en-US" altLang="ko-KR" sz="11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1A5B44-1573-4E09-B323-F15C4C8FCE4D}"/>
              </a:ext>
            </a:extLst>
          </p:cNvPr>
          <p:cNvSpPr txBox="1"/>
          <p:nvPr/>
        </p:nvSpPr>
        <p:spPr>
          <a:xfrm>
            <a:off x="5016000" y="4591865"/>
            <a:ext cx="215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행정구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단위 차이 발견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83D759A-9878-4837-B6B6-28DB8796C72D}"/>
              </a:ext>
            </a:extLst>
          </p:cNvPr>
          <p:cNvSpPr txBox="1"/>
          <p:nvPr/>
        </p:nvSpPr>
        <p:spPr>
          <a:xfrm>
            <a:off x="8956863" y="4591865"/>
            <a:ext cx="215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행정동 단위 차이 발견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87E19C7-9D4D-4552-AE9B-E50DC9E546F3}"/>
              </a:ext>
            </a:extLst>
          </p:cNvPr>
          <p:cNvSpPr txBox="1"/>
          <p:nvPr/>
        </p:nvSpPr>
        <p:spPr>
          <a:xfrm>
            <a:off x="4300148" y="5947123"/>
            <a:ext cx="39442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“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행정동 단위의 유동인구 예측 필요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＂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386C9FC-94B5-4816-AD97-C38C92CA6F02}"/>
              </a:ext>
            </a:extLst>
          </p:cNvPr>
          <p:cNvCxnSpPr>
            <a:cxnSpLocks/>
          </p:cNvCxnSpPr>
          <p:nvPr/>
        </p:nvCxnSpPr>
        <p:spPr>
          <a:xfrm>
            <a:off x="3443923" y="3057714"/>
            <a:ext cx="785815" cy="0"/>
          </a:xfrm>
          <a:prstGeom prst="line">
            <a:avLst/>
          </a:prstGeom>
          <a:ln w="28575">
            <a:solidFill>
              <a:srgbClr val="00002F"/>
            </a:solidFill>
            <a:prstDash val="sysDash"/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EEE2E143-E2B7-4CBA-B0BC-E800DE97B248}"/>
              </a:ext>
            </a:extLst>
          </p:cNvPr>
          <p:cNvSpPr txBox="1"/>
          <p:nvPr/>
        </p:nvSpPr>
        <p:spPr>
          <a:xfrm>
            <a:off x="1069803" y="375837"/>
            <a:ext cx="3768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예상 유동인구 및 혼잡도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587CEAD1-D71B-419B-BA99-D08EA6E74272}"/>
              </a:ext>
            </a:extLst>
          </p:cNvPr>
          <p:cNvSpPr/>
          <p:nvPr/>
        </p:nvSpPr>
        <p:spPr>
          <a:xfrm>
            <a:off x="455532" y="1342368"/>
            <a:ext cx="11258060" cy="5170377"/>
          </a:xfrm>
          <a:prstGeom prst="rect">
            <a:avLst/>
          </a:prstGeom>
          <a:noFill/>
          <a:ln w="3810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1B4425D-1A3D-44FA-BA4F-6E5DE5F3F34E}"/>
              </a:ext>
            </a:extLst>
          </p:cNvPr>
          <p:cNvSpPr txBox="1"/>
          <p:nvPr/>
        </p:nvSpPr>
        <p:spPr>
          <a:xfrm>
            <a:off x="1127739" y="4591865"/>
            <a:ext cx="215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Pandas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적재</a:t>
            </a: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30411BE6-799B-48E8-86C4-8996FB09E9ED}"/>
              </a:ext>
            </a:extLst>
          </p:cNvPr>
          <p:cNvGrpSpPr/>
          <p:nvPr/>
        </p:nvGrpSpPr>
        <p:grpSpPr>
          <a:xfrm rot="5400000">
            <a:off x="5898909" y="5174021"/>
            <a:ext cx="481934" cy="533708"/>
            <a:chOff x="8318176" y="5167730"/>
            <a:chExt cx="136394" cy="143810"/>
          </a:xfrm>
        </p:grpSpPr>
        <p:sp>
          <p:nvSpPr>
            <p:cNvPr id="63" name="Google Shape;3419;p63">
              <a:extLst>
                <a:ext uri="{FF2B5EF4-FFF2-40B4-BE49-F238E27FC236}">
                  <a16:creationId xmlns:a16="http://schemas.microsoft.com/office/drawing/2014/main" id="{F62A2214-C64D-4CF5-BEE8-FA45162F8AF2}"/>
                </a:ext>
              </a:extLst>
            </p:cNvPr>
            <p:cNvSpPr/>
            <p:nvPr/>
          </p:nvSpPr>
          <p:spPr>
            <a:xfrm>
              <a:off x="8362626" y="5167730"/>
              <a:ext cx="91944" cy="14381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420;p63">
              <a:extLst>
                <a:ext uri="{FF2B5EF4-FFF2-40B4-BE49-F238E27FC236}">
                  <a16:creationId xmlns:a16="http://schemas.microsoft.com/office/drawing/2014/main" id="{413CE3BD-7199-4AAE-ACBF-4F38E3044A77}"/>
                </a:ext>
              </a:extLst>
            </p:cNvPr>
            <p:cNvSpPr/>
            <p:nvPr/>
          </p:nvSpPr>
          <p:spPr>
            <a:xfrm>
              <a:off x="8318176" y="5195676"/>
              <a:ext cx="63508" cy="87370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25203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2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677ECE8D-6577-4B39-AFD3-C46BBCE02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170" y="1733091"/>
            <a:ext cx="2587943" cy="6915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134E85-0BFA-435C-8DF6-D8529370EC6C}"/>
              </a:ext>
            </a:extLst>
          </p:cNvPr>
          <p:cNvSpPr txBox="1"/>
          <p:nvPr/>
        </p:nvSpPr>
        <p:spPr>
          <a:xfrm>
            <a:off x="7180350" y="2412819"/>
            <a:ext cx="2793585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Facebook</a:t>
            </a:r>
            <a:r>
              <a: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이 만든 시계열 예측 라이브러리</a:t>
            </a:r>
            <a:endParaRPr lang="en-US" altLang="ko-KR" sz="12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01841CF-0120-471C-97D4-AA8A324CD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560" y="2893992"/>
            <a:ext cx="4311506" cy="490885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3331779F-5C9C-469C-A0D7-0F0336A29A78}"/>
              </a:ext>
            </a:extLst>
          </p:cNvPr>
          <p:cNvGrpSpPr/>
          <p:nvPr/>
        </p:nvGrpSpPr>
        <p:grpSpPr>
          <a:xfrm>
            <a:off x="7180350" y="3562807"/>
            <a:ext cx="3349716" cy="898708"/>
            <a:chOff x="1424030" y="3660006"/>
            <a:chExt cx="3349716" cy="89870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3144F38-E5AA-4884-8FB3-000EB0B69191}"/>
                </a:ext>
              </a:extLst>
            </p:cNvPr>
            <p:cNvSpPr txBox="1"/>
            <p:nvPr/>
          </p:nvSpPr>
          <p:spPr>
            <a:xfrm>
              <a:off x="1424030" y="3660006"/>
              <a:ext cx="3349716" cy="89870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ea typeface="나눔바른고딕"/>
                </a:rPr>
                <a:t>g(t): </a:t>
              </a:r>
              <a:r>
                <a:rPr lang="ko-KR" altLang="en-US" sz="12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ea typeface="나눔바른고딕"/>
                </a:rPr>
                <a:t>반복적인 요소를 가지지 않은 트렌드</a:t>
              </a:r>
              <a:endPara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ea typeface="나눔바른고딕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ea typeface="나눔바른고딕"/>
                </a:rPr>
                <a:t>s(t): </a:t>
              </a:r>
              <a:r>
                <a:rPr lang="ko-KR" altLang="en-US" sz="12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ea typeface="나눔바른고딕"/>
                </a:rPr>
                <a:t>요일 혹은 연 계절성과 같은 반복적인 변화</a:t>
              </a:r>
              <a:endPara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ea typeface="나눔바른고딕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ea typeface="나눔바른고딕"/>
                </a:rPr>
                <a:t>h(t): </a:t>
              </a:r>
              <a:r>
                <a:rPr lang="ko-KR" altLang="en-US" sz="12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ea typeface="나눔바른고딕"/>
                </a:rPr>
                <a:t>불규칙하게 영향을 미치는 요소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19170F2E-17B3-4509-A705-A06939D9F733}"/>
                </a:ext>
              </a:extLst>
            </p:cNvPr>
            <p:cNvCxnSpPr>
              <a:cxnSpLocks/>
            </p:cNvCxnSpPr>
            <p:nvPr/>
          </p:nvCxnSpPr>
          <p:spPr>
            <a:xfrm>
              <a:off x="1831975" y="4558714"/>
              <a:ext cx="1958975" cy="0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oogle Shape;11881;p63">
            <a:extLst>
              <a:ext uri="{FF2B5EF4-FFF2-40B4-BE49-F238E27FC236}">
                <a16:creationId xmlns:a16="http://schemas.microsoft.com/office/drawing/2014/main" id="{532DD403-6128-407E-96ED-52610AF02FE2}"/>
              </a:ext>
            </a:extLst>
          </p:cNvPr>
          <p:cNvGrpSpPr/>
          <p:nvPr/>
        </p:nvGrpSpPr>
        <p:grpSpPr>
          <a:xfrm>
            <a:off x="1572620" y="2717936"/>
            <a:ext cx="2327343" cy="1024453"/>
            <a:chOff x="3530532" y="1496185"/>
            <a:chExt cx="1561911" cy="708580"/>
          </a:xfrm>
        </p:grpSpPr>
        <p:grpSp>
          <p:nvGrpSpPr>
            <p:cNvPr id="29" name="Google Shape;11882;p63">
              <a:extLst>
                <a:ext uri="{FF2B5EF4-FFF2-40B4-BE49-F238E27FC236}">
                  <a16:creationId xmlns:a16="http://schemas.microsoft.com/office/drawing/2014/main" id="{22268D52-380A-42CA-8B6E-E562131FF825}"/>
                </a:ext>
              </a:extLst>
            </p:cNvPr>
            <p:cNvGrpSpPr/>
            <p:nvPr/>
          </p:nvGrpSpPr>
          <p:grpSpPr>
            <a:xfrm>
              <a:off x="3720318" y="1857562"/>
              <a:ext cx="1372125" cy="54"/>
              <a:chOff x="3720318" y="1857562"/>
              <a:chExt cx="1372125" cy="54"/>
            </a:xfrm>
          </p:grpSpPr>
          <p:cxnSp>
            <p:nvCxnSpPr>
              <p:cNvPr id="46" name="Google Shape;11883;p63">
                <a:extLst>
                  <a:ext uri="{FF2B5EF4-FFF2-40B4-BE49-F238E27FC236}">
                    <a16:creationId xmlns:a16="http://schemas.microsoft.com/office/drawing/2014/main" id="{28AFEAE1-4442-4C72-A79A-08A795C56CDA}"/>
                  </a:ext>
                </a:extLst>
              </p:cNvPr>
              <p:cNvCxnSpPr>
                <a:endCxn id="36" idx="2"/>
              </p:cNvCxnSpPr>
              <p:nvPr/>
            </p:nvCxnSpPr>
            <p:spPr>
              <a:xfrm>
                <a:off x="4440243" y="1857616"/>
                <a:ext cx="1734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7" name="Google Shape;11885;p63">
                <a:extLst>
                  <a:ext uri="{FF2B5EF4-FFF2-40B4-BE49-F238E27FC236}">
                    <a16:creationId xmlns:a16="http://schemas.microsoft.com/office/drawing/2014/main" id="{B7F83E1D-F33B-492E-8860-6C6F0308777F}"/>
                  </a:ext>
                </a:extLst>
              </p:cNvPr>
              <p:cNvCxnSpPr/>
              <p:nvPr/>
            </p:nvCxnSpPr>
            <p:spPr>
              <a:xfrm>
                <a:off x="4074943" y="1857562"/>
                <a:ext cx="1734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" name="Google Shape;11886;p63">
                <a:extLst>
                  <a:ext uri="{FF2B5EF4-FFF2-40B4-BE49-F238E27FC236}">
                    <a16:creationId xmlns:a16="http://schemas.microsoft.com/office/drawing/2014/main" id="{549178CD-E4C9-4ECB-AF0B-3DA24AF050F7}"/>
                  </a:ext>
                </a:extLst>
              </p:cNvPr>
              <p:cNvCxnSpPr/>
              <p:nvPr/>
            </p:nvCxnSpPr>
            <p:spPr>
              <a:xfrm>
                <a:off x="3720318" y="1857562"/>
                <a:ext cx="1734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" name="Google Shape;11887;p63">
                <a:extLst>
                  <a:ext uri="{FF2B5EF4-FFF2-40B4-BE49-F238E27FC236}">
                    <a16:creationId xmlns:a16="http://schemas.microsoft.com/office/drawing/2014/main" id="{9510E2C0-3070-4280-862C-701473207B6D}"/>
                  </a:ext>
                </a:extLst>
              </p:cNvPr>
              <p:cNvCxnSpPr>
                <a:stCxn id="36" idx="6"/>
              </p:cNvCxnSpPr>
              <p:nvPr/>
            </p:nvCxnSpPr>
            <p:spPr>
              <a:xfrm>
                <a:off x="4801443" y="1857616"/>
                <a:ext cx="291000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30" name="Google Shape;11888;p63">
              <a:extLst>
                <a:ext uri="{FF2B5EF4-FFF2-40B4-BE49-F238E27FC236}">
                  <a16:creationId xmlns:a16="http://schemas.microsoft.com/office/drawing/2014/main" id="{0AE00CF9-6459-4E47-B59B-F6A5CD205721}"/>
                </a:ext>
              </a:extLst>
            </p:cNvPr>
            <p:cNvGrpSpPr/>
            <p:nvPr/>
          </p:nvGrpSpPr>
          <p:grpSpPr>
            <a:xfrm>
              <a:off x="3567462" y="1496185"/>
              <a:ext cx="286500" cy="272914"/>
              <a:chOff x="3567462" y="1496185"/>
              <a:chExt cx="286500" cy="272914"/>
            </a:xfrm>
          </p:grpSpPr>
          <p:cxnSp>
            <p:nvCxnSpPr>
              <p:cNvPr id="44" name="Google Shape;11889;p63">
                <a:extLst>
                  <a:ext uri="{FF2B5EF4-FFF2-40B4-BE49-F238E27FC236}">
                    <a16:creationId xmlns:a16="http://schemas.microsoft.com/office/drawing/2014/main" id="{38DCA5ED-7FC9-4C96-8667-46DF490DB2AC}"/>
                  </a:ext>
                </a:extLst>
              </p:cNvPr>
              <p:cNvCxnSpPr/>
              <p:nvPr/>
            </p:nvCxnSpPr>
            <p:spPr>
              <a:xfrm rot="10800000">
                <a:off x="3626625" y="1596000"/>
                <a:ext cx="0" cy="1731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5" name="Google Shape;11890;p63">
                <a:extLst>
                  <a:ext uri="{FF2B5EF4-FFF2-40B4-BE49-F238E27FC236}">
                    <a16:creationId xmlns:a16="http://schemas.microsoft.com/office/drawing/2014/main" id="{A5B7F8AE-3008-413B-8E33-831D69EC0AB1}"/>
                  </a:ext>
                </a:extLst>
              </p:cNvPr>
              <p:cNvSpPr/>
              <p:nvPr/>
            </p:nvSpPr>
            <p:spPr>
              <a:xfrm>
                <a:off x="3567462" y="1496185"/>
                <a:ext cx="286500" cy="99900"/>
              </a:xfrm>
              <a:prstGeom prst="rect">
                <a:avLst/>
              </a:prstGeom>
              <a:noFill/>
              <a:ln w="25400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" name="Google Shape;11891;p63">
              <a:extLst>
                <a:ext uri="{FF2B5EF4-FFF2-40B4-BE49-F238E27FC236}">
                  <a16:creationId xmlns:a16="http://schemas.microsoft.com/office/drawing/2014/main" id="{D267BAD6-1A68-4183-BEE0-998C49639DF0}"/>
                </a:ext>
              </a:extLst>
            </p:cNvPr>
            <p:cNvSpPr/>
            <p:nvPr/>
          </p:nvSpPr>
          <p:spPr>
            <a:xfrm>
              <a:off x="3530532" y="1771972"/>
              <a:ext cx="187800" cy="187800"/>
            </a:xfrm>
            <a:prstGeom prst="ellipse">
              <a:avLst/>
            </a:prstGeom>
            <a:noFill/>
            <a:ln w="2540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1892;p63">
              <a:extLst>
                <a:ext uri="{FF2B5EF4-FFF2-40B4-BE49-F238E27FC236}">
                  <a16:creationId xmlns:a16="http://schemas.microsoft.com/office/drawing/2014/main" id="{82C116F2-31B3-437C-BD48-63163D65BB2D}"/>
                </a:ext>
              </a:extLst>
            </p:cNvPr>
            <p:cNvSpPr/>
            <p:nvPr/>
          </p:nvSpPr>
          <p:spPr>
            <a:xfrm>
              <a:off x="3891569" y="1779209"/>
              <a:ext cx="187800" cy="187800"/>
            </a:xfrm>
            <a:prstGeom prst="ellipse">
              <a:avLst/>
            </a:prstGeom>
            <a:noFill/>
            <a:ln w="2540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11893;p63">
              <a:extLst>
                <a:ext uri="{FF2B5EF4-FFF2-40B4-BE49-F238E27FC236}">
                  <a16:creationId xmlns:a16="http://schemas.microsoft.com/office/drawing/2014/main" id="{917AEFD3-5181-47E2-971A-0BE8E7D6CB01}"/>
                </a:ext>
              </a:extLst>
            </p:cNvPr>
            <p:cNvGrpSpPr/>
            <p:nvPr/>
          </p:nvGrpSpPr>
          <p:grpSpPr>
            <a:xfrm>
              <a:off x="3929014" y="1960574"/>
              <a:ext cx="286500" cy="242342"/>
              <a:chOff x="3929014" y="1960574"/>
              <a:chExt cx="286500" cy="242342"/>
            </a:xfrm>
          </p:grpSpPr>
          <p:cxnSp>
            <p:nvCxnSpPr>
              <p:cNvPr id="42" name="Google Shape;11894;p63">
                <a:extLst>
                  <a:ext uri="{FF2B5EF4-FFF2-40B4-BE49-F238E27FC236}">
                    <a16:creationId xmlns:a16="http://schemas.microsoft.com/office/drawing/2014/main" id="{C4CD5EDD-3A6D-4D08-A043-4381B51D03BD}"/>
                  </a:ext>
                </a:extLst>
              </p:cNvPr>
              <p:cNvCxnSpPr/>
              <p:nvPr/>
            </p:nvCxnSpPr>
            <p:spPr>
              <a:xfrm rot="10800000">
                <a:off x="3988400" y="1960574"/>
                <a:ext cx="0" cy="1443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3" name="Google Shape;11895;p63">
                <a:extLst>
                  <a:ext uri="{FF2B5EF4-FFF2-40B4-BE49-F238E27FC236}">
                    <a16:creationId xmlns:a16="http://schemas.microsoft.com/office/drawing/2014/main" id="{961EBB38-ED0F-4413-AF8A-D28516D8489F}"/>
                  </a:ext>
                </a:extLst>
              </p:cNvPr>
              <p:cNvSpPr/>
              <p:nvPr/>
            </p:nvSpPr>
            <p:spPr>
              <a:xfrm>
                <a:off x="3929014" y="2103016"/>
                <a:ext cx="286500" cy="99900"/>
              </a:xfrm>
              <a:prstGeom prst="rect">
                <a:avLst/>
              </a:prstGeom>
              <a:noFill/>
              <a:ln w="25400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" name="Google Shape;11896;p63">
              <a:extLst>
                <a:ext uri="{FF2B5EF4-FFF2-40B4-BE49-F238E27FC236}">
                  <a16:creationId xmlns:a16="http://schemas.microsoft.com/office/drawing/2014/main" id="{949ECFE2-DE05-4AF7-B45B-4E2105AA7344}"/>
                </a:ext>
              </a:extLst>
            </p:cNvPr>
            <p:cNvGrpSpPr/>
            <p:nvPr/>
          </p:nvGrpSpPr>
          <p:grpSpPr>
            <a:xfrm>
              <a:off x="4290828" y="1496185"/>
              <a:ext cx="286500" cy="272914"/>
              <a:chOff x="4290828" y="1496185"/>
              <a:chExt cx="286500" cy="272914"/>
            </a:xfrm>
          </p:grpSpPr>
          <p:cxnSp>
            <p:nvCxnSpPr>
              <p:cNvPr id="40" name="Google Shape;11897;p63">
                <a:extLst>
                  <a:ext uri="{FF2B5EF4-FFF2-40B4-BE49-F238E27FC236}">
                    <a16:creationId xmlns:a16="http://schemas.microsoft.com/office/drawing/2014/main" id="{AB1817D9-D4ED-4843-A466-421B0FB6A622}"/>
                  </a:ext>
                </a:extLst>
              </p:cNvPr>
              <p:cNvCxnSpPr/>
              <p:nvPr/>
            </p:nvCxnSpPr>
            <p:spPr>
              <a:xfrm rot="10800000">
                <a:off x="4350000" y="1596000"/>
                <a:ext cx="0" cy="1731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1" name="Google Shape;11898;p63">
                <a:extLst>
                  <a:ext uri="{FF2B5EF4-FFF2-40B4-BE49-F238E27FC236}">
                    <a16:creationId xmlns:a16="http://schemas.microsoft.com/office/drawing/2014/main" id="{A30CBD07-8A9E-45F1-846B-4D5C39E8E084}"/>
                  </a:ext>
                </a:extLst>
              </p:cNvPr>
              <p:cNvSpPr/>
              <p:nvPr/>
            </p:nvSpPr>
            <p:spPr>
              <a:xfrm>
                <a:off x="4290828" y="1496185"/>
                <a:ext cx="286500" cy="99900"/>
              </a:xfrm>
              <a:prstGeom prst="rect">
                <a:avLst/>
              </a:prstGeom>
              <a:noFill/>
              <a:ln w="25400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" name="Google Shape;11899;p63">
              <a:extLst>
                <a:ext uri="{FF2B5EF4-FFF2-40B4-BE49-F238E27FC236}">
                  <a16:creationId xmlns:a16="http://schemas.microsoft.com/office/drawing/2014/main" id="{C9C5753D-75B9-4A57-B91C-F6DF6605874D}"/>
                </a:ext>
              </a:extLst>
            </p:cNvPr>
            <p:cNvSpPr/>
            <p:nvPr/>
          </p:nvSpPr>
          <p:spPr>
            <a:xfrm>
              <a:off x="4252606" y="1771972"/>
              <a:ext cx="187800" cy="187800"/>
            </a:xfrm>
            <a:prstGeom prst="ellipse">
              <a:avLst/>
            </a:prstGeom>
            <a:noFill/>
            <a:ln w="2540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1884;p63">
              <a:extLst>
                <a:ext uri="{FF2B5EF4-FFF2-40B4-BE49-F238E27FC236}">
                  <a16:creationId xmlns:a16="http://schemas.microsoft.com/office/drawing/2014/main" id="{2E603D7D-49B3-4F00-A85E-2373696C4A03}"/>
                </a:ext>
              </a:extLst>
            </p:cNvPr>
            <p:cNvSpPr/>
            <p:nvPr/>
          </p:nvSpPr>
          <p:spPr>
            <a:xfrm>
              <a:off x="4613643" y="1763716"/>
              <a:ext cx="187800" cy="187800"/>
            </a:xfrm>
            <a:prstGeom prst="ellipse">
              <a:avLst/>
            </a:prstGeom>
            <a:noFill/>
            <a:ln w="25400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11900;p63">
              <a:extLst>
                <a:ext uri="{FF2B5EF4-FFF2-40B4-BE49-F238E27FC236}">
                  <a16:creationId xmlns:a16="http://schemas.microsoft.com/office/drawing/2014/main" id="{4909206A-4E47-4A1B-90BA-E15271D84A58}"/>
                </a:ext>
              </a:extLst>
            </p:cNvPr>
            <p:cNvGrpSpPr/>
            <p:nvPr/>
          </p:nvGrpSpPr>
          <p:grpSpPr>
            <a:xfrm>
              <a:off x="4657726" y="1959674"/>
              <a:ext cx="286500" cy="245092"/>
              <a:chOff x="4657726" y="1959674"/>
              <a:chExt cx="286500" cy="245092"/>
            </a:xfrm>
          </p:grpSpPr>
          <p:cxnSp>
            <p:nvCxnSpPr>
              <p:cNvPr id="38" name="Google Shape;11901;p63">
                <a:extLst>
                  <a:ext uri="{FF2B5EF4-FFF2-40B4-BE49-F238E27FC236}">
                    <a16:creationId xmlns:a16="http://schemas.microsoft.com/office/drawing/2014/main" id="{29941456-3A35-4904-B6C7-5009627FCB29}"/>
                  </a:ext>
                </a:extLst>
              </p:cNvPr>
              <p:cNvCxnSpPr/>
              <p:nvPr/>
            </p:nvCxnSpPr>
            <p:spPr>
              <a:xfrm rot="10800000">
                <a:off x="4707475" y="1959674"/>
                <a:ext cx="0" cy="14520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9" name="Google Shape;11902;p63">
                <a:extLst>
                  <a:ext uri="{FF2B5EF4-FFF2-40B4-BE49-F238E27FC236}">
                    <a16:creationId xmlns:a16="http://schemas.microsoft.com/office/drawing/2014/main" id="{F38AA4B7-ADE9-433A-99D4-E6554C1E7378}"/>
                  </a:ext>
                </a:extLst>
              </p:cNvPr>
              <p:cNvSpPr/>
              <p:nvPr/>
            </p:nvSpPr>
            <p:spPr>
              <a:xfrm>
                <a:off x="4657726" y="2104866"/>
                <a:ext cx="286500" cy="99900"/>
              </a:xfrm>
              <a:prstGeom prst="rect">
                <a:avLst/>
              </a:prstGeom>
              <a:noFill/>
              <a:ln w="25400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42A38DB-3000-4E33-BB7F-1BA173A886A5}"/>
              </a:ext>
            </a:extLst>
          </p:cNvPr>
          <p:cNvSpPr txBox="1"/>
          <p:nvPr/>
        </p:nvSpPr>
        <p:spPr>
          <a:xfrm>
            <a:off x="1363887" y="2212439"/>
            <a:ext cx="1822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기존의 기법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C4ECED-DB37-4E58-8CF4-F80A800AF2CF}"/>
              </a:ext>
            </a:extLst>
          </p:cNvPr>
          <p:cNvSpPr txBox="1"/>
          <p:nvPr/>
        </p:nvSpPr>
        <p:spPr>
          <a:xfrm>
            <a:off x="3278171" y="3481496"/>
            <a:ext cx="215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RNN 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F306F5-8D9D-4523-9EE2-A56514C3185E}"/>
              </a:ext>
            </a:extLst>
          </p:cNvPr>
          <p:cNvSpPr txBox="1"/>
          <p:nvPr/>
        </p:nvSpPr>
        <p:spPr>
          <a:xfrm>
            <a:off x="2183032" y="4846507"/>
            <a:ext cx="215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공휴일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선거 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E88F1E-7BD8-42DF-AA57-67F8EEE7A1D3}"/>
              </a:ext>
            </a:extLst>
          </p:cNvPr>
          <p:cNvSpPr txBox="1"/>
          <p:nvPr/>
        </p:nvSpPr>
        <p:spPr>
          <a:xfrm>
            <a:off x="1363887" y="4271600"/>
            <a:ext cx="3125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“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불연속적 사건 반영 어려움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”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8" name="사각형: 잘린 한쪽 모서리 7">
            <a:extLst>
              <a:ext uri="{FF2B5EF4-FFF2-40B4-BE49-F238E27FC236}">
                <a16:creationId xmlns:a16="http://schemas.microsoft.com/office/drawing/2014/main" id="{99A6A846-C58F-475E-8082-69C17E47C390}"/>
              </a:ext>
            </a:extLst>
          </p:cNvPr>
          <p:cNvSpPr/>
          <p:nvPr/>
        </p:nvSpPr>
        <p:spPr>
          <a:xfrm flipH="1">
            <a:off x="5761907" y="1412786"/>
            <a:ext cx="5369149" cy="5069377"/>
          </a:xfrm>
          <a:prstGeom prst="snip1Rect">
            <a:avLst/>
          </a:prstGeom>
          <a:noFill/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사각형: 잘린 한쪽 모서리 8">
            <a:extLst>
              <a:ext uri="{FF2B5EF4-FFF2-40B4-BE49-F238E27FC236}">
                <a16:creationId xmlns:a16="http://schemas.microsoft.com/office/drawing/2014/main" id="{7BDF7DA9-A3A9-4C0C-B27A-DC9472992E18}"/>
              </a:ext>
            </a:extLst>
          </p:cNvPr>
          <p:cNvSpPr/>
          <p:nvPr/>
        </p:nvSpPr>
        <p:spPr>
          <a:xfrm flipH="1">
            <a:off x="911369" y="1412786"/>
            <a:ext cx="4471095" cy="5069377"/>
          </a:xfrm>
          <a:prstGeom prst="snip1Rect">
            <a:avLst/>
          </a:prstGeom>
          <a:noFill/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C1C87A-EF07-4FAE-AC28-3C48FEC898A1}"/>
              </a:ext>
            </a:extLst>
          </p:cNvPr>
          <p:cNvSpPr txBox="1"/>
          <p:nvPr/>
        </p:nvSpPr>
        <p:spPr>
          <a:xfrm>
            <a:off x="2183032" y="5334363"/>
            <a:ext cx="3026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정확한 유동인구 예측 어려움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DD7B27C-E65A-4449-AF12-289B610D0BA8}"/>
              </a:ext>
            </a:extLst>
          </p:cNvPr>
          <p:cNvSpPr txBox="1"/>
          <p:nvPr/>
        </p:nvSpPr>
        <p:spPr>
          <a:xfrm>
            <a:off x="5931716" y="4620910"/>
            <a:ext cx="1872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Prophet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984EB6E-F8BB-421E-806D-613CD35865CB}"/>
              </a:ext>
            </a:extLst>
          </p:cNvPr>
          <p:cNvSpPr txBox="1"/>
          <p:nvPr/>
        </p:nvSpPr>
        <p:spPr>
          <a:xfrm>
            <a:off x="6743349" y="5033568"/>
            <a:ext cx="4311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불규칙하게 영향을 미치는 요소도 고려 가능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0C5EDD2-2B18-4147-93FE-80D8DD75629E}"/>
              </a:ext>
            </a:extLst>
          </p:cNvPr>
          <p:cNvSpPr txBox="1"/>
          <p:nvPr/>
        </p:nvSpPr>
        <p:spPr>
          <a:xfrm>
            <a:off x="6743349" y="5460605"/>
            <a:ext cx="4311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주기적이지 않은 이벤트 예측 가능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FF6233F5-5C94-482F-92F2-01C60A11F310}"/>
              </a:ext>
            </a:extLst>
          </p:cNvPr>
          <p:cNvSpPr/>
          <p:nvPr/>
        </p:nvSpPr>
        <p:spPr>
          <a:xfrm>
            <a:off x="11054856" y="329522"/>
            <a:ext cx="1018736" cy="338849"/>
          </a:xfrm>
          <a:prstGeom prst="roundRect">
            <a:avLst/>
          </a:prstGeom>
          <a:solidFill>
            <a:srgbClr val="3B599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PROPHET</a:t>
            </a:r>
            <a:endParaRPr lang="ko-KR" altLang="en-US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9DC2087-DC91-4DFB-A346-CF6AF67536E8}"/>
              </a:ext>
            </a:extLst>
          </p:cNvPr>
          <p:cNvSpPr txBox="1"/>
          <p:nvPr/>
        </p:nvSpPr>
        <p:spPr>
          <a:xfrm>
            <a:off x="1069803" y="375837"/>
            <a:ext cx="37689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유동인구 및 혼잡도 예측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557FE107-9D1A-4F19-BE80-29E9C6519D84}"/>
              </a:ext>
            </a:extLst>
          </p:cNvPr>
          <p:cNvCxnSpPr>
            <a:cxnSpLocks/>
          </p:cNvCxnSpPr>
          <p:nvPr/>
        </p:nvCxnSpPr>
        <p:spPr>
          <a:xfrm>
            <a:off x="2098709" y="4847774"/>
            <a:ext cx="0" cy="894021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ACCC2253-B889-4799-9389-117AE1D31D70}"/>
              </a:ext>
            </a:extLst>
          </p:cNvPr>
          <p:cNvCxnSpPr>
            <a:cxnSpLocks/>
          </p:cNvCxnSpPr>
          <p:nvPr/>
        </p:nvCxnSpPr>
        <p:spPr>
          <a:xfrm>
            <a:off x="6632609" y="5058968"/>
            <a:ext cx="0" cy="796369"/>
          </a:xfrm>
          <a:prstGeom prst="line">
            <a:avLst/>
          </a:prstGeom>
          <a:ln>
            <a:solidFill>
              <a:srgbClr val="BDD7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0E43F753-803A-41AD-B7F8-46B4D96DEBA1}"/>
              </a:ext>
            </a:extLst>
          </p:cNvPr>
          <p:cNvSpPr txBox="1"/>
          <p:nvPr/>
        </p:nvSpPr>
        <p:spPr>
          <a:xfrm>
            <a:off x="1267894" y="995212"/>
            <a:ext cx="2223879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E4848"/>
                </a:solidFill>
                <a:latin typeface="나눔바른고딕" panose="020B0603020101020101" pitchFamily="50" charset="-127"/>
                <a:ea typeface="나눔바른고딕"/>
                <a:cs typeface="+mj-cs"/>
              </a:rPr>
              <a:t>Prophet 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E4848"/>
                </a:solidFill>
                <a:latin typeface="나눔바른고딕" panose="020B0603020101020101" pitchFamily="50" charset="-127"/>
                <a:ea typeface="나눔바른고딕"/>
                <a:cs typeface="+mj-cs"/>
              </a:rPr>
              <a:t>라이브러리를 통한 예측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E4848"/>
              </a:solidFill>
              <a:latin typeface="나눔바른고딕" panose="020B0603020101020101" pitchFamily="50" charset="-127"/>
              <a:ea typeface="나눔바른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63024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561B46FF-9C3F-451F-A927-3D3BD529B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82" y="1982383"/>
            <a:ext cx="5239755" cy="172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3C42EBD8-F138-41C1-81B7-E1DAF9C67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39" y="4208977"/>
            <a:ext cx="5239755" cy="172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5BE1D77-2C90-4116-9FFC-8DD6AA0AE3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0826" y="3043010"/>
            <a:ext cx="2759403" cy="1964020"/>
          </a:xfrm>
          <a:prstGeom prst="rect">
            <a:avLst/>
          </a:prstGeom>
        </p:spPr>
      </p:pic>
      <p:sp>
        <p:nvSpPr>
          <p:cNvPr id="23" name="사다리꼴 22">
            <a:extLst>
              <a:ext uri="{FF2B5EF4-FFF2-40B4-BE49-F238E27FC236}">
                <a16:creationId xmlns:a16="http://schemas.microsoft.com/office/drawing/2014/main" id="{5E28CFE0-2762-4396-BF2A-254C76B76338}"/>
              </a:ext>
            </a:extLst>
          </p:cNvPr>
          <p:cNvSpPr/>
          <p:nvPr/>
        </p:nvSpPr>
        <p:spPr>
          <a:xfrm rot="16200000">
            <a:off x="5132164" y="2902179"/>
            <a:ext cx="112119" cy="1548934"/>
          </a:xfrm>
          <a:prstGeom prst="trapezoid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다리꼴 23">
            <a:extLst>
              <a:ext uri="{FF2B5EF4-FFF2-40B4-BE49-F238E27FC236}">
                <a16:creationId xmlns:a16="http://schemas.microsoft.com/office/drawing/2014/main" id="{0610B156-9AC5-4F91-ABC7-379D8409DEF5}"/>
              </a:ext>
            </a:extLst>
          </p:cNvPr>
          <p:cNvSpPr/>
          <p:nvPr/>
        </p:nvSpPr>
        <p:spPr>
          <a:xfrm rot="16200000">
            <a:off x="5138680" y="5104919"/>
            <a:ext cx="112119" cy="1548934"/>
          </a:xfrm>
          <a:prstGeom prst="trapezoid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02B724-7E19-4DCC-B258-D86A6ECA08D9}"/>
              </a:ext>
            </a:extLst>
          </p:cNvPr>
          <p:cNvSpPr txBox="1"/>
          <p:nvPr/>
        </p:nvSpPr>
        <p:spPr>
          <a:xfrm>
            <a:off x="668654" y="3633251"/>
            <a:ext cx="3246518" cy="209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▲ </a:t>
            </a:r>
            <a:r>
              <a:rPr lang="en-US" altLang="ko-KR" sz="9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holiday effects</a:t>
            </a:r>
            <a:r>
              <a:rPr lang="ko-KR" altLang="en-US" sz="9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반영하지 않은 예측</a:t>
            </a:r>
            <a:endParaRPr lang="en-US" altLang="ko-KR" sz="9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D18B91-6013-4C25-BED6-30D687734274}"/>
              </a:ext>
            </a:extLst>
          </p:cNvPr>
          <p:cNvSpPr txBox="1"/>
          <p:nvPr/>
        </p:nvSpPr>
        <p:spPr>
          <a:xfrm>
            <a:off x="668654" y="5880439"/>
            <a:ext cx="3246518" cy="209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▲ </a:t>
            </a:r>
            <a:r>
              <a:rPr lang="en-US" altLang="ko-KR" sz="9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holiday effects</a:t>
            </a:r>
            <a:r>
              <a:rPr lang="ko-KR" altLang="en-US" sz="9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반영한 예측</a:t>
            </a:r>
            <a:endParaRPr lang="en-US" altLang="ko-KR" sz="900"/>
          </a:p>
        </p:txBody>
      </p:sp>
      <p:sp>
        <p:nvSpPr>
          <p:cNvPr id="27" name="화살표: 위로 굽음 26">
            <a:extLst>
              <a:ext uri="{FF2B5EF4-FFF2-40B4-BE49-F238E27FC236}">
                <a16:creationId xmlns:a16="http://schemas.microsoft.com/office/drawing/2014/main" id="{83177871-1556-44F0-8917-CA7A14917A0F}"/>
              </a:ext>
            </a:extLst>
          </p:cNvPr>
          <p:cNvSpPr/>
          <p:nvPr/>
        </p:nvSpPr>
        <p:spPr>
          <a:xfrm flipV="1">
            <a:off x="6112814" y="2446658"/>
            <a:ext cx="1836673" cy="464282"/>
          </a:xfrm>
          <a:prstGeom prst="bentUpArrow">
            <a:avLst/>
          </a:prstGeom>
          <a:solidFill>
            <a:srgbClr val="D3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위로 굽음 27">
            <a:extLst>
              <a:ext uri="{FF2B5EF4-FFF2-40B4-BE49-F238E27FC236}">
                <a16:creationId xmlns:a16="http://schemas.microsoft.com/office/drawing/2014/main" id="{9F9BD4AE-A26F-4C53-8CF1-C9F863A50E3B}"/>
              </a:ext>
            </a:extLst>
          </p:cNvPr>
          <p:cNvSpPr/>
          <p:nvPr/>
        </p:nvSpPr>
        <p:spPr>
          <a:xfrm rot="5400000" flipV="1">
            <a:off x="6793464" y="4475273"/>
            <a:ext cx="464285" cy="1836674"/>
          </a:xfrm>
          <a:prstGeom prst="bentUpArrow">
            <a:avLst/>
          </a:prstGeom>
          <a:solidFill>
            <a:srgbClr val="D3E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다리꼴 28">
            <a:extLst>
              <a:ext uri="{FF2B5EF4-FFF2-40B4-BE49-F238E27FC236}">
                <a16:creationId xmlns:a16="http://schemas.microsoft.com/office/drawing/2014/main" id="{AFC7A3FE-5AEB-4DE0-818E-63A513B91BD9}"/>
              </a:ext>
            </a:extLst>
          </p:cNvPr>
          <p:cNvSpPr/>
          <p:nvPr/>
        </p:nvSpPr>
        <p:spPr>
          <a:xfrm rot="16200000">
            <a:off x="2557415" y="2655209"/>
            <a:ext cx="2022396" cy="163077"/>
          </a:xfrm>
          <a:prstGeom prst="trapezoid">
            <a:avLst>
              <a:gd name="adj" fmla="val 139190"/>
            </a:avLst>
          </a:prstGeom>
          <a:solidFill>
            <a:schemeClr val="bg2">
              <a:lumMod val="5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다리꼴 29">
            <a:extLst>
              <a:ext uri="{FF2B5EF4-FFF2-40B4-BE49-F238E27FC236}">
                <a16:creationId xmlns:a16="http://schemas.microsoft.com/office/drawing/2014/main" id="{494563E3-9CC4-4A89-8636-3EAE8DD2CFBD}"/>
              </a:ext>
            </a:extLst>
          </p:cNvPr>
          <p:cNvSpPr/>
          <p:nvPr/>
        </p:nvSpPr>
        <p:spPr>
          <a:xfrm rot="16200000">
            <a:off x="2516452" y="4901979"/>
            <a:ext cx="2109699" cy="163077"/>
          </a:xfrm>
          <a:prstGeom prst="trapezoid">
            <a:avLst>
              <a:gd name="adj" fmla="val 188960"/>
            </a:avLst>
          </a:prstGeom>
          <a:solidFill>
            <a:schemeClr val="bg2">
              <a:lumMod val="50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7530EEB-B138-46B1-9D1C-B85FE798D218}"/>
              </a:ext>
            </a:extLst>
          </p:cNvPr>
          <p:cNvSpPr txBox="1"/>
          <p:nvPr/>
        </p:nvSpPr>
        <p:spPr>
          <a:xfrm>
            <a:off x="672617" y="1733870"/>
            <a:ext cx="4815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서울 명동의</a:t>
            </a:r>
            <a:r>
              <a:rPr lang="en-US" altLang="ko-KR" sz="1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시간당 최대 유동인구 예측 그래프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34667D9-FE14-4F55-B2DF-33BEA6347A82}"/>
              </a:ext>
            </a:extLst>
          </p:cNvPr>
          <p:cNvSpPr txBox="1"/>
          <p:nvPr/>
        </p:nvSpPr>
        <p:spPr>
          <a:xfrm>
            <a:off x="6080467" y="2812178"/>
            <a:ext cx="39974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예측 모델에 공휴일을 반영</a:t>
            </a:r>
            <a:endParaRPr lang="en-US" altLang="ko-KR" sz="9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786254-CB52-4A40-819F-81A2D2BE6A55}"/>
              </a:ext>
            </a:extLst>
          </p:cNvPr>
          <p:cNvSpPr txBox="1"/>
          <p:nvPr/>
        </p:nvSpPr>
        <p:spPr>
          <a:xfrm>
            <a:off x="964688" y="1025479"/>
            <a:ext cx="5213543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E4848"/>
                </a:solidFill>
                <a:latin typeface="나눔바른고딕" panose="020B0603020101020101" pitchFamily="50" charset="-127"/>
                <a:ea typeface="나눔바른고딕"/>
                <a:cs typeface="+mj-cs"/>
              </a:rPr>
              <a:t>2020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E4848"/>
                </a:solidFill>
                <a:latin typeface="나눔바른고딕" panose="020B0603020101020101" pitchFamily="50" charset="-127"/>
                <a:ea typeface="나눔바른고딕"/>
                <a:cs typeface="+mj-cs"/>
              </a:rPr>
              <a:t>년 유동인구 데이터를 학습한 </a:t>
            </a: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E4848"/>
                </a:solidFill>
                <a:latin typeface="나눔바른고딕" panose="020B0603020101020101" pitchFamily="50" charset="-127"/>
                <a:ea typeface="나눔바른고딕"/>
                <a:cs typeface="+mj-cs"/>
              </a:rPr>
              <a:t>PROPHET 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E4848"/>
                </a:solidFill>
                <a:latin typeface="나눔바른고딕" panose="020B0603020101020101" pitchFamily="50" charset="-127"/>
                <a:ea typeface="나눔바른고딕"/>
                <a:cs typeface="+mj-cs"/>
              </a:rPr>
              <a:t>모델을 통한 </a:t>
            </a: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E4848"/>
                </a:solidFill>
                <a:latin typeface="나눔바른고딕" panose="020B0603020101020101" pitchFamily="50" charset="-127"/>
                <a:ea typeface="나눔바른고딕"/>
                <a:cs typeface="+mj-cs"/>
              </a:rPr>
              <a:t>2020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E4848"/>
                </a:solidFill>
                <a:latin typeface="나눔바른고딕" panose="020B0603020101020101" pitchFamily="50" charset="-127"/>
                <a:ea typeface="나눔바른고딕"/>
                <a:cs typeface="+mj-cs"/>
              </a:rPr>
              <a:t>년 유동인구 예측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E4848"/>
              </a:solidFill>
              <a:latin typeface="나눔바른고딕" panose="020B0603020101020101" pitchFamily="50" charset="-127"/>
              <a:ea typeface="나눔바른고딕"/>
              <a:cs typeface="+mj-cs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D66DF817-51EF-4EBF-879E-499E0A1053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80" r="6960"/>
          <a:stretch/>
        </p:blipFill>
        <p:spPr bwMode="auto">
          <a:xfrm>
            <a:off x="3650152" y="3911505"/>
            <a:ext cx="2215010" cy="229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>
            <a:extLst>
              <a:ext uri="{FF2B5EF4-FFF2-40B4-BE49-F238E27FC236}">
                <a16:creationId xmlns:a16="http://schemas.microsoft.com/office/drawing/2014/main" id="{6A4DFFD8-4732-4906-8151-926E768110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26" r="7215"/>
          <a:stretch/>
        </p:blipFill>
        <p:spPr bwMode="auto">
          <a:xfrm>
            <a:off x="3656715" y="1689172"/>
            <a:ext cx="2215010" cy="229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51FA1A04-160A-4C5C-BE40-5F7BCDB42D50}"/>
              </a:ext>
            </a:extLst>
          </p:cNvPr>
          <p:cNvSpPr/>
          <p:nvPr/>
        </p:nvSpPr>
        <p:spPr>
          <a:xfrm>
            <a:off x="4825556" y="1725550"/>
            <a:ext cx="179385" cy="4203943"/>
          </a:xfrm>
          <a:prstGeom prst="rect">
            <a:avLst/>
          </a:prstGeom>
          <a:noFill/>
          <a:ln w="28575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A0EA3F9-0408-4CF2-8153-708A37416871}"/>
              </a:ext>
            </a:extLst>
          </p:cNvPr>
          <p:cNvSpPr/>
          <p:nvPr/>
        </p:nvSpPr>
        <p:spPr>
          <a:xfrm>
            <a:off x="3885681" y="1741126"/>
            <a:ext cx="179385" cy="4203943"/>
          </a:xfrm>
          <a:prstGeom prst="rect">
            <a:avLst/>
          </a:prstGeom>
          <a:noFill/>
          <a:ln w="28575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49C020E-60CC-4D4E-9C38-8D8A4594A85F}"/>
              </a:ext>
            </a:extLst>
          </p:cNvPr>
          <p:cNvSpPr txBox="1"/>
          <p:nvPr/>
        </p:nvSpPr>
        <p:spPr>
          <a:xfrm>
            <a:off x="9720004" y="2862366"/>
            <a:ext cx="17608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Holidays </a:t>
            </a:r>
            <a:r>
              <a:rPr lang="ko-KR" altLang="en-US" sz="20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인자</a:t>
            </a:r>
            <a:endParaRPr lang="ko-KR" altLang="en-US" sz="2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2FA2D75-F21D-4760-8A39-877EA2A589E6}"/>
              </a:ext>
            </a:extLst>
          </p:cNvPr>
          <p:cNvSpPr txBox="1"/>
          <p:nvPr/>
        </p:nvSpPr>
        <p:spPr>
          <a:xfrm>
            <a:off x="9042711" y="3517189"/>
            <a:ext cx="31154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주기성이 없지만</a:t>
            </a:r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pPr algn="ctr"/>
            <a:r>
              <a:rPr lang="ko-KR" altLang="en-US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예측 값에 영향을 주는 이벤트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0F19CF-132C-472B-9DB0-510ABD3A7FF8}"/>
              </a:ext>
            </a:extLst>
          </p:cNvPr>
          <p:cNvSpPr txBox="1"/>
          <p:nvPr/>
        </p:nvSpPr>
        <p:spPr>
          <a:xfrm>
            <a:off x="9754974" y="4418232"/>
            <a:ext cx="1690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예측력 향상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0C399EB-D2D8-4287-BD07-3C4D5ECF0A40}"/>
              </a:ext>
            </a:extLst>
          </p:cNvPr>
          <p:cNvSpPr/>
          <p:nvPr/>
        </p:nvSpPr>
        <p:spPr>
          <a:xfrm>
            <a:off x="11054856" y="329522"/>
            <a:ext cx="1018736" cy="338849"/>
          </a:xfrm>
          <a:prstGeom prst="roundRect">
            <a:avLst/>
          </a:prstGeom>
          <a:solidFill>
            <a:srgbClr val="3B599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PROPHET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74A154A-4147-4557-9398-8C824F31014B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6819900" y="3062421"/>
            <a:ext cx="2900104" cy="388804"/>
          </a:xfrm>
          <a:prstGeom prst="straightConnector1">
            <a:avLst/>
          </a:prstGeom>
          <a:ln w="127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FA4B03E-5053-44E0-B651-EF0AD9D8864E}"/>
              </a:ext>
            </a:extLst>
          </p:cNvPr>
          <p:cNvSpPr txBox="1"/>
          <p:nvPr/>
        </p:nvSpPr>
        <p:spPr>
          <a:xfrm>
            <a:off x="1069803" y="375837"/>
            <a:ext cx="37689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유동인구 및 혼잡도 예측</a:t>
            </a:r>
          </a:p>
        </p:txBody>
      </p:sp>
    </p:spTree>
    <p:extLst>
      <p:ext uri="{BB962C8B-B14F-4D97-AF65-F5344CB8AC3E}">
        <p14:creationId xmlns:p14="http://schemas.microsoft.com/office/powerpoint/2010/main" val="1593866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8CC4D168-8F5E-4296-BED3-8ED2187DE1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"/>
          <a:stretch/>
        </p:blipFill>
        <p:spPr bwMode="auto">
          <a:xfrm>
            <a:off x="759442" y="1882885"/>
            <a:ext cx="5706988" cy="189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683EDB42-2076-44F9-8E14-2C318D65A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99" y="4208030"/>
            <a:ext cx="5763731" cy="1892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C61F8EC-ECFB-4E2F-BC56-C5F437270C12}"/>
              </a:ext>
            </a:extLst>
          </p:cNvPr>
          <p:cNvSpPr txBox="1"/>
          <p:nvPr/>
        </p:nvSpPr>
        <p:spPr>
          <a:xfrm>
            <a:off x="932808" y="6097003"/>
            <a:ext cx="48152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▲ 향후 </a:t>
            </a:r>
            <a:r>
              <a:rPr lang="en-US" altLang="ko-KR" sz="9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r>
              <a:rPr lang="ko-KR" altLang="en-US" sz="9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일동안 </a:t>
            </a:r>
            <a:r>
              <a:rPr lang="ko-KR" altLang="en-US" sz="90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하루씩</a:t>
            </a:r>
            <a:r>
              <a:rPr lang="ko-KR" altLang="en-US" sz="9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예측</a:t>
            </a:r>
            <a:endParaRPr lang="en-US" altLang="ko-KR" sz="9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29D298-952A-4780-8EF5-CA000C34FFDF}"/>
              </a:ext>
            </a:extLst>
          </p:cNvPr>
          <p:cNvSpPr txBox="1"/>
          <p:nvPr/>
        </p:nvSpPr>
        <p:spPr>
          <a:xfrm>
            <a:off x="932809" y="3713290"/>
            <a:ext cx="48152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▲ 한 번에 </a:t>
            </a:r>
            <a:r>
              <a:rPr lang="en-US" altLang="ko-KR" sz="9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r>
              <a:rPr lang="ko-KR" altLang="en-US" sz="9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예측</a:t>
            </a:r>
            <a:endParaRPr lang="en-US" altLang="ko-KR" sz="9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사다리꼴 23">
            <a:extLst>
              <a:ext uri="{FF2B5EF4-FFF2-40B4-BE49-F238E27FC236}">
                <a16:creationId xmlns:a16="http://schemas.microsoft.com/office/drawing/2014/main" id="{1C84EF24-D129-48DC-8552-2E1A7933704E}"/>
              </a:ext>
            </a:extLst>
          </p:cNvPr>
          <p:cNvSpPr/>
          <p:nvPr/>
        </p:nvSpPr>
        <p:spPr>
          <a:xfrm rot="16200000">
            <a:off x="4465841" y="5003114"/>
            <a:ext cx="2111116" cy="152502"/>
          </a:xfrm>
          <a:prstGeom prst="trapezoid">
            <a:avLst>
              <a:gd name="adj" fmla="val 146586"/>
            </a:avLst>
          </a:prstGeom>
          <a:solidFill>
            <a:schemeClr val="bg2">
              <a:lumMod val="50000"/>
              <a:alpha val="69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845B8AF-B582-4340-B50D-0A5035DEB5A3}"/>
              </a:ext>
            </a:extLst>
          </p:cNvPr>
          <p:cNvGrpSpPr/>
          <p:nvPr/>
        </p:nvGrpSpPr>
        <p:grpSpPr>
          <a:xfrm>
            <a:off x="5445148" y="1668530"/>
            <a:ext cx="1427769" cy="2155941"/>
            <a:chOff x="5563413" y="1644899"/>
            <a:chExt cx="1427769" cy="2155941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359F6CCE-A50C-483E-8596-B0FD456D65F0}"/>
                </a:ext>
              </a:extLst>
            </p:cNvPr>
            <p:cNvGrpSpPr/>
            <p:nvPr/>
          </p:nvGrpSpPr>
          <p:grpSpPr>
            <a:xfrm>
              <a:off x="5563413" y="1660316"/>
              <a:ext cx="1021282" cy="2140524"/>
              <a:chOff x="5360213" y="1293164"/>
              <a:chExt cx="1021282" cy="2140524"/>
            </a:xfrm>
          </p:grpSpPr>
          <p:pic>
            <p:nvPicPr>
              <p:cNvPr id="28" name="Picture 2">
                <a:extLst>
                  <a:ext uri="{FF2B5EF4-FFF2-40B4-BE49-F238E27FC236}">
                    <a16:creationId xmlns:a16="http://schemas.microsoft.com/office/drawing/2014/main" id="{27FDC8B6-666B-40F4-B81E-1B830AE4F8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609" t="2500" r="6071" b="20249"/>
              <a:stretch/>
            </p:blipFill>
            <p:spPr bwMode="auto">
              <a:xfrm>
                <a:off x="5510634" y="1293166"/>
                <a:ext cx="870861" cy="2140522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사다리꼴 28">
                <a:extLst>
                  <a:ext uri="{FF2B5EF4-FFF2-40B4-BE49-F238E27FC236}">
                    <a16:creationId xmlns:a16="http://schemas.microsoft.com/office/drawing/2014/main" id="{ED25943C-FF9E-426A-906F-B3CD21B5CE49}"/>
                  </a:ext>
                </a:extLst>
              </p:cNvPr>
              <p:cNvSpPr/>
              <p:nvPr/>
            </p:nvSpPr>
            <p:spPr>
              <a:xfrm rot="16200000">
                <a:off x="4366203" y="2287174"/>
                <a:ext cx="2140522" cy="152502"/>
              </a:xfrm>
              <a:prstGeom prst="trapezoid">
                <a:avLst>
                  <a:gd name="adj" fmla="val 165321"/>
                </a:avLst>
              </a:prstGeom>
              <a:solidFill>
                <a:schemeClr val="bg2">
                  <a:lumMod val="50000"/>
                  <a:alpha val="69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27" name="Picture 2">
              <a:extLst>
                <a:ext uri="{FF2B5EF4-FFF2-40B4-BE49-F238E27FC236}">
                  <a16:creationId xmlns:a16="http://schemas.microsoft.com/office/drawing/2014/main" id="{9FE56601-BAB6-474E-A4F0-ACFB8044E1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655" t="586" r="1239" b="83307"/>
            <a:stretch/>
          </p:blipFill>
          <p:spPr bwMode="auto">
            <a:xfrm>
              <a:off x="6391548" y="1644899"/>
              <a:ext cx="599634" cy="446306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35937A3-A2DB-40AB-B3A7-7EF815F52897}"/>
              </a:ext>
            </a:extLst>
          </p:cNvPr>
          <p:cNvSpPr txBox="1"/>
          <p:nvPr/>
        </p:nvSpPr>
        <p:spPr>
          <a:xfrm>
            <a:off x="856561" y="1653550"/>
            <a:ext cx="4815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20.05.20</a:t>
            </a:r>
            <a:r>
              <a:rPr lang="ko-KR" altLang="en-US" sz="1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기준</a:t>
            </a:r>
            <a:r>
              <a:rPr lang="en-US" altLang="ko-KR" sz="1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서울 명동의</a:t>
            </a:r>
            <a:r>
              <a:rPr lang="en-US" altLang="ko-KR" sz="1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향후 </a:t>
            </a:r>
            <a:r>
              <a:rPr lang="en-US" altLang="ko-KR" sz="1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r>
              <a:rPr lang="ko-KR" altLang="en-US" sz="1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 시간당 최대 유동인구 예측 그래프</a:t>
            </a: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085CE2E4-9774-434E-983A-44A1DCBF08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01" r="588"/>
          <a:stretch/>
        </p:blipFill>
        <p:spPr bwMode="auto">
          <a:xfrm>
            <a:off x="5610994" y="4000711"/>
            <a:ext cx="855436" cy="235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>
            <a:extLst>
              <a:ext uri="{FF2B5EF4-FFF2-40B4-BE49-F238E27FC236}">
                <a16:creationId xmlns:a16="http://schemas.microsoft.com/office/drawing/2014/main" id="{0992AB9C-4A93-4C7E-BFF6-6CECF84EDD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55" t="586" r="1239" b="83307"/>
          <a:stretch/>
        </p:blipFill>
        <p:spPr bwMode="auto">
          <a:xfrm>
            <a:off x="6273283" y="4054514"/>
            <a:ext cx="599634" cy="44630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6DF1D6-9E43-44F8-B50F-07A66BA60530}"/>
              </a:ext>
            </a:extLst>
          </p:cNvPr>
          <p:cNvSpPr txBox="1"/>
          <p:nvPr/>
        </p:nvSpPr>
        <p:spPr>
          <a:xfrm>
            <a:off x="964688" y="1025479"/>
            <a:ext cx="5213543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E4848"/>
                </a:solidFill>
                <a:latin typeface="나눔바른고딕" panose="020B0603020101020101" pitchFamily="50" charset="-127"/>
                <a:ea typeface="나눔바른고딕"/>
                <a:cs typeface="+mj-cs"/>
              </a:rPr>
              <a:t>2020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E4848"/>
                </a:solidFill>
                <a:latin typeface="나눔바른고딕" panose="020B0603020101020101" pitchFamily="50" charset="-127"/>
                <a:ea typeface="나눔바른고딕"/>
                <a:cs typeface="+mj-cs"/>
              </a:rPr>
              <a:t>년 유동인구 데이터를 학습한 </a:t>
            </a: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E4848"/>
                </a:solidFill>
                <a:latin typeface="나눔바른고딕" panose="020B0603020101020101" pitchFamily="50" charset="-127"/>
                <a:ea typeface="나눔바른고딕"/>
                <a:cs typeface="+mj-cs"/>
              </a:rPr>
              <a:t>PROPHET 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E4848"/>
                </a:solidFill>
                <a:latin typeface="나눔바른고딕" panose="020B0603020101020101" pitchFamily="50" charset="-127"/>
                <a:ea typeface="나눔바른고딕"/>
                <a:cs typeface="+mj-cs"/>
              </a:rPr>
              <a:t>모델을 통한 </a:t>
            </a: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E4848"/>
                </a:solidFill>
                <a:latin typeface="나눔바른고딕" panose="020B0603020101020101" pitchFamily="50" charset="-127"/>
                <a:ea typeface="나눔바른고딕"/>
                <a:cs typeface="+mj-cs"/>
              </a:rPr>
              <a:t>2020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E4848"/>
                </a:solidFill>
                <a:latin typeface="나눔바른고딕" panose="020B0603020101020101" pitchFamily="50" charset="-127"/>
                <a:ea typeface="나눔바른고딕"/>
                <a:cs typeface="+mj-cs"/>
              </a:rPr>
              <a:t>년 유동인구 예측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E4848"/>
              </a:solidFill>
              <a:latin typeface="나눔바른고딕" panose="020B0603020101020101" pitchFamily="50" charset="-127"/>
              <a:ea typeface="나눔바른고딕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D12AB-DED5-4D84-BF0F-FFD271D27AC5}"/>
              </a:ext>
            </a:extLst>
          </p:cNvPr>
          <p:cNvSpPr txBox="1"/>
          <p:nvPr/>
        </p:nvSpPr>
        <p:spPr>
          <a:xfrm>
            <a:off x="7549224" y="3136762"/>
            <a:ext cx="111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장기예측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7BF56E-BAC4-4B8C-8841-5AD272129DFF}"/>
              </a:ext>
            </a:extLst>
          </p:cNvPr>
          <p:cNvSpPr txBox="1"/>
          <p:nvPr/>
        </p:nvSpPr>
        <p:spPr>
          <a:xfrm>
            <a:off x="7986466" y="3878705"/>
            <a:ext cx="32326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먼 미래일수록 정확도가 떨어짐</a:t>
            </a:r>
            <a:endParaRPr lang="ko-KR" alt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FE6C38-8466-485E-BF11-15F604FC541E}"/>
              </a:ext>
            </a:extLst>
          </p:cNvPr>
          <p:cNvSpPr txBox="1"/>
          <p:nvPr/>
        </p:nvSpPr>
        <p:spPr>
          <a:xfrm>
            <a:off x="7549224" y="4281719"/>
            <a:ext cx="111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단기예측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744CB3-1E0D-4908-91F2-79230FA1D8FB}"/>
              </a:ext>
            </a:extLst>
          </p:cNvPr>
          <p:cNvSpPr txBox="1"/>
          <p:nvPr/>
        </p:nvSpPr>
        <p:spPr>
          <a:xfrm>
            <a:off x="7948366" y="5081524"/>
            <a:ext cx="32326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실제와 부합하는 결과값을 보임</a:t>
            </a:r>
            <a:endParaRPr lang="ko-KR" alt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322F0-795A-4918-A7D7-0573BABB2EA6}"/>
              </a:ext>
            </a:extLst>
          </p:cNvPr>
          <p:cNvSpPr txBox="1"/>
          <p:nvPr/>
        </p:nvSpPr>
        <p:spPr>
          <a:xfrm>
            <a:off x="7986466" y="3515619"/>
            <a:ext cx="32326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일주일 예측</a:t>
            </a:r>
            <a:endParaRPr lang="ko-KR" alt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C0B1DE-2CF0-4C8B-BFF1-84DFC947B194}"/>
              </a:ext>
            </a:extLst>
          </p:cNvPr>
          <p:cNvSpPr txBox="1"/>
          <p:nvPr/>
        </p:nvSpPr>
        <p:spPr>
          <a:xfrm>
            <a:off x="7935708" y="4698334"/>
            <a:ext cx="39943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지금까지의 데이터로 익일 유동인구 예측</a:t>
            </a:r>
            <a:endParaRPr lang="ko-KR" altLang="en-US" sz="1600" dirty="0"/>
          </a:p>
        </p:txBody>
      </p:sp>
      <p:sp>
        <p:nvSpPr>
          <p:cNvPr id="9" name="사각형: 잘린 한쪽 모서리 8">
            <a:extLst>
              <a:ext uri="{FF2B5EF4-FFF2-40B4-BE49-F238E27FC236}">
                <a16:creationId xmlns:a16="http://schemas.microsoft.com/office/drawing/2014/main" id="{09955BD3-65DE-47C5-A68F-FCC0C7A48B8F}"/>
              </a:ext>
            </a:extLst>
          </p:cNvPr>
          <p:cNvSpPr/>
          <p:nvPr/>
        </p:nvSpPr>
        <p:spPr>
          <a:xfrm flipH="1">
            <a:off x="7474438" y="2114835"/>
            <a:ext cx="4171588" cy="3552521"/>
          </a:xfrm>
          <a:prstGeom prst="snip1Rect">
            <a:avLst>
              <a:gd name="adj" fmla="val 11573"/>
            </a:avLst>
          </a:prstGeom>
          <a:noFill/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093348-CE22-449A-B846-F4BAA7DB9130}"/>
              </a:ext>
            </a:extLst>
          </p:cNvPr>
          <p:cNvSpPr txBox="1"/>
          <p:nvPr/>
        </p:nvSpPr>
        <p:spPr>
          <a:xfrm>
            <a:off x="7986466" y="2403518"/>
            <a:ext cx="3705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“</a:t>
            </a:r>
            <a:r>
              <a:rPr lang="ko-KR" altLang="en-US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단기 예측 서비스가 부합</a:t>
            </a:r>
            <a:r>
              <a:rPr lang="en-US" altLang="ko-KR" sz="24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＂</a:t>
            </a:r>
            <a:endParaRPr lang="ko-KR" altLang="en-US" sz="24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79B45493-5DD1-4FD1-9572-FA3C822F20D2}"/>
              </a:ext>
            </a:extLst>
          </p:cNvPr>
          <p:cNvCxnSpPr>
            <a:cxnSpLocks/>
          </p:cNvCxnSpPr>
          <p:nvPr/>
        </p:nvCxnSpPr>
        <p:spPr>
          <a:xfrm>
            <a:off x="7948366" y="3623592"/>
            <a:ext cx="0" cy="472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A1C8A96-889D-4EFA-88D8-355D3CADD2A7}"/>
              </a:ext>
            </a:extLst>
          </p:cNvPr>
          <p:cNvCxnSpPr>
            <a:cxnSpLocks/>
          </p:cNvCxnSpPr>
          <p:nvPr/>
        </p:nvCxnSpPr>
        <p:spPr>
          <a:xfrm>
            <a:off x="7948366" y="4846842"/>
            <a:ext cx="0" cy="472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FB1AB693-4318-47B6-B3B3-8EDBA0CB247E}"/>
              </a:ext>
            </a:extLst>
          </p:cNvPr>
          <p:cNvSpPr/>
          <p:nvPr/>
        </p:nvSpPr>
        <p:spPr>
          <a:xfrm>
            <a:off x="11054856" y="329522"/>
            <a:ext cx="1018736" cy="338849"/>
          </a:xfrm>
          <a:prstGeom prst="roundRect">
            <a:avLst/>
          </a:prstGeom>
          <a:solidFill>
            <a:srgbClr val="3B5998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PROPHET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202C1F7-29A1-41C8-AFF2-FE70CC5AC57C}"/>
              </a:ext>
            </a:extLst>
          </p:cNvPr>
          <p:cNvSpPr txBox="1"/>
          <p:nvPr/>
        </p:nvSpPr>
        <p:spPr>
          <a:xfrm>
            <a:off x="1069803" y="375837"/>
            <a:ext cx="37689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유동인구 및 혼잡도 예측</a:t>
            </a:r>
          </a:p>
        </p:txBody>
      </p:sp>
    </p:spTree>
    <p:extLst>
      <p:ext uri="{BB962C8B-B14F-4D97-AF65-F5344CB8AC3E}">
        <p14:creationId xmlns:p14="http://schemas.microsoft.com/office/powerpoint/2010/main" val="2341819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F7409CF5-21F6-4DE4-B107-B6624D005071}"/>
              </a:ext>
            </a:extLst>
          </p:cNvPr>
          <p:cNvCxnSpPr>
            <a:cxnSpLocks/>
          </p:cNvCxnSpPr>
          <p:nvPr/>
        </p:nvCxnSpPr>
        <p:spPr>
          <a:xfrm flipV="1">
            <a:off x="6426751" y="3390212"/>
            <a:ext cx="1" cy="438130"/>
          </a:xfrm>
          <a:prstGeom prst="line">
            <a:avLst/>
          </a:prstGeom>
          <a:ln w="31750">
            <a:solidFill>
              <a:srgbClr val="BDD7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연결선 172">
            <a:extLst>
              <a:ext uri="{FF2B5EF4-FFF2-40B4-BE49-F238E27FC236}">
                <a16:creationId xmlns:a16="http://schemas.microsoft.com/office/drawing/2014/main" id="{5164E447-4B6B-441F-9820-743A40BB9140}"/>
              </a:ext>
            </a:extLst>
          </p:cNvPr>
          <p:cNvCxnSpPr>
            <a:cxnSpLocks/>
          </p:cNvCxnSpPr>
          <p:nvPr/>
        </p:nvCxnSpPr>
        <p:spPr>
          <a:xfrm flipH="1" flipV="1">
            <a:off x="8070378" y="3117696"/>
            <a:ext cx="811139" cy="376574"/>
          </a:xfrm>
          <a:prstGeom prst="line">
            <a:avLst/>
          </a:prstGeom>
          <a:ln w="31750">
            <a:solidFill>
              <a:srgbClr val="BDD7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직선 연결선 169">
            <a:extLst>
              <a:ext uri="{FF2B5EF4-FFF2-40B4-BE49-F238E27FC236}">
                <a16:creationId xmlns:a16="http://schemas.microsoft.com/office/drawing/2014/main" id="{A98E8A1D-43D5-48BB-B415-44683DD6A56C}"/>
              </a:ext>
            </a:extLst>
          </p:cNvPr>
          <p:cNvCxnSpPr/>
          <p:nvPr/>
        </p:nvCxnSpPr>
        <p:spPr>
          <a:xfrm flipH="1">
            <a:off x="4028944" y="2999513"/>
            <a:ext cx="683015" cy="447073"/>
          </a:xfrm>
          <a:prstGeom prst="line">
            <a:avLst/>
          </a:prstGeom>
          <a:ln w="31750">
            <a:solidFill>
              <a:srgbClr val="BDD7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C35FA56C-553C-4A3C-9E05-8D290E5DA43D}"/>
              </a:ext>
            </a:extLst>
          </p:cNvPr>
          <p:cNvSpPr/>
          <p:nvPr/>
        </p:nvSpPr>
        <p:spPr>
          <a:xfrm>
            <a:off x="4711959" y="2170605"/>
            <a:ext cx="3402695" cy="1275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9E515653-F0D3-4709-B0B0-32F87282E699}"/>
              </a:ext>
            </a:extLst>
          </p:cNvPr>
          <p:cNvSpPr/>
          <p:nvPr/>
        </p:nvSpPr>
        <p:spPr>
          <a:xfrm>
            <a:off x="4756234" y="2223483"/>
            <a:ext cx="3314143" cy="1154980"/>
          </a:xfrm>
          <a:prstGeom prst="rect">
            <a:avLst/>
          </a:prstGeom>
          <a:solidFill>
            <a:srgbClr val="0000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9FC382-517B-4398-820D-83941CBD6042}"/>
              </a:ext>
            </a:extLst>
          </p:cNvPr>
          <p:cNvSpPr txBox="1"/>
          <p:nvPr/>
        </p:nvSpPr>
        <p:spPr>
          <a:xfrm>
            <a:off x="1026522" y="1017685"/>
            <a:ext cx="2428870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2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E4848"/>
                </a:solidFill>
                <a:latin typeface="나눔바른고딕" panose="020B0603020101020101" pitchFamily="50" charset="-127"/>
                <a:ea typeface="나눔바른고딕"/>
                <a:cs typeface="+mj-cs"/>
              </a:rPr>
              <a:t>동별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E4848"/>
                </a:solidFill>
                <a:latin typeface="나눔바른고딕" panose="020B0603020101020101" pitchFamily="50" charset="-127"/>
                <a:ea typeface="나눔바른고딕"/>
                <a:cs typeface="+mj-cs"/>
              </a:rPr>
              <a:t> 보도 면적을 활용한 혼잡도 계산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9FBA9D-AF06-4778-9710-A50EB40A7F96}"/>
              </a:ext>
            </a:extLst>
          </p:cNvPr>
          <p:cNvSpPr txBox="1"/>
          <p:nvPr/>
        </p:nvSpPr>
        <p:spPr>
          <a:xfrm>
            <a:off x="764242" y="1727634"/>
            <a:ext cx="120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유동인구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69D58A-1135-4853-9091-0566A22BB5D4}"/>
              </a:ext>
            </a:extLst>
          </p:cNvPr>
          <p:cNvSpPr txBox="1"/>
          <p:nvPr/>
        </p:nvSpPr>
        <p:spPr>
          <a:xfrm>
            <a:off x="764242" y="2090780"/>
            <a:ext cx="40318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일정 기간동안 도보로 이동하는 사람의 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137699-E20C-4639-9BB3-6F6CCAF095F3}"/>
              </a:ext>
            </a:extLst>
          </p:cNvPr>
          <p:cNvSpPr txBox="1"/>
          <p:nvPr/>
        </p:nvSpPr>
        <p:spPr>
          <a:xfrm>
            <a:off x="794161" y="5406820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보도블럭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2BFF6-F91A-4DF6-9965-C181CCFAB762}"/>
              </a:ext>
            </a:extLst>
          </p:cNvPr>
          <p:cNvSpPr txBox="1"/>
          <p:nvPr/>
        </p:nvSpPr>
        <p:spPr>
          <a:xfrm>
            <a:off x="794161" y="5788577"/>
            <a:ext cx="29063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유동인구가 통행 할 수 있는 길 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1929B9FE-87F8-4B81-8365-CDE857ED8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51" y="2782997"/>
            <a:ext cx="3499486" cy="238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E20CA27-F3E9-49DB-9B3D-CCBB593DFC7C}"/>
              </a:ext>
            </a:extLst>
          </p:cNvPr>
          <p:cNvCxnSpPr>
            <a:cxnSpLocks/>
          </p:cNvCxnSpPr>
          <p:nvPr/>
        </p:nvCxnSpPr>
        <p:spPr>
          <a:xfrm flipH="1">
            <a:off x="2177302" y="2492110"/>
            <a:ext cx="121777" cy="1957945"/>
          </a:xfrm>
          <a:prstGeom prst="straightConnector1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4A76C31-7639-45C9-B130-CB1F64548C07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334161" y="5025882"/>
            <a:ext cx="677819" cy="380938"/>
          </a:xfrm>
          <a:prstGeom prst="straightConnector1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CAEB860-0334-41CB-AC4B-CF91B5BC3C96}"/>
              </a:ext>
            </a:extLst>
          </p:cNvPr>
          <p:cNvSpPr txBox="1"/>
          <p:nvPr/>
        </p:nvSpPr>
        <p:spPr>
          <a:xfrm>
            <a:off x="4595901" y="2630181"/>
            <a:ext cx="120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혼잡도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8B8D227-88C3-44BD-912C-33DAC9CE73D6}"/>
              </a:ext>
            </a:extLst>
          </p:cNvPr>
          <p:cNvSpPr txBox="1"/>
          <p:nvPr/>
        </p:nvSpPr>
        <p:spPr>
          <a:xfrm>
            <a:off x="5481154" y="2630181"/>
            <a:ext cx="555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=</a:t>
            </a:r>
            <a:endParaRPr lang="ko-KR" altLang="en-US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7B26C9D-C6E4-4834-89EC-4EFED6EEB978}"/>
              </a:ext>
            </a:extLst>
          </p:cNvPr>
          <p:cNvSpPr txBox="1"/>
          <p:nvPr/>
        </p:nvSpPr>
        <p:spPr>
          <a:xfrm>
            <a:off x="5786440" y="2868884"/>
            <a:ext cx="2277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err="1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보도블럭</a:t>
            </a:r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면적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BED2DB2-8696-40E3-8E65-738FFE9071EB}"/>
              </a:ext>
            </a:extLst>
          </p:cNvPr>
          <p:cNvSpPr txBox="1"/>
          <p:nvPr/>
        </p:nvSpPr>
        <p:spPr>
          <a:xfrm>
            <a:off x="5786439" y="2403528"/>
            <a:ext cx="2277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인당 면적 </a:t>
            </a:r>
            <a:r>
              <a:rPr lang="en-US" altLang="ko-KR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* </a:t>
            </a:r>
            <a:r>
              <a:rPr lang="ko-KR" altLang="en-US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유동인구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0E05DC4C-BBA7-42DA-BC10-1C2BC9C66AF0}"/>
              </a:ext>
            </a:extLst>
          </p:cNvPr>
          <p:cNvCxnSpPr>
            <a:cxnSpLocks/>
          </p:cNvCxnSpPr>
          <p:nvPr/>
        </p:nvCxnSpPr>
        <p:spPr>
          <a:xfrm>
            <a:off x="6038447" y="2824176"/>
            <a:ext cx="1773192" cy="0"/>
          </a:xfrm>
          <a:prstGeom prst="line">
            <a:avLst/>
          </a:prstGeom>
          <a:ln w="412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091CD3DE-83EC-4C5F-9654-78E6020DEAAD}"/>
              </a:ext>
            </a:extLst>
          </p:cNvPr>
          <p:cNvSpPr txBox="1"/>
          <p:nvPr/>
        </p:nvSpPr>
        <p:spPr>
          <a:xfrm>
            <a:off x="8881517" y="3507435"/>
            <a:ext cx="2348953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9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반지름 </a:t>
            </a:r>
            <a:r>
              <a:rPr lang="en-US" altLang="ko-KR" sz="9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100cm</a:t>
            </a:r>
            <a:r>
              <a:rPr lang="ko-KR" altLang="en-US" sz="9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 →</a:t>
            </a:r>
            <a:r>
              <a:rPr lang="en-US" altLang="ko-KR" sz="9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2</a:t>
            </a:r>
            <a:r>
              <a:rPr lang="ko-KR" altLang="en-US" sz="9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m</a:t>
            </a:r>
            <a:r>
              <a:rPr lang="ko-KR" altLang="en-US" sz="9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 거리두기 가능</a:t>
            </a:r>
            <a:r>
              <a:rPr lang="en-US" altLang="ko-KR" sz="9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(</a:t>
            </a:r>
            <a:r>
              <a:rPr lang="ko-KR" altLang="en-US" sz="9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정부 권고</a:t>
            </a:r>
            <a:r>
              <a:rPr lang="en-US" altLang="ko-KR" sz="9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) </a:t>
            </a:r>
            <a:endParaRPr lang="ko-KR" altLang="en-US" sz="9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32497AE-2EB8-4B5A-8C01-671055011FA1}"/>
              </a:ext>
            </a:extLst>
          </p:cNvPr>
          <p:cNvSpPr txBox="1"/>
          <p:nvPr/>
        </p:nvSpPr>
        <p:spPr>
          <a:xfrm>
            <a:off x="9084126" y="5762797"/>
            <a:ext cx="1943734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9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반지름 50cm →1m 거리두기 가능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4516885B-DE67-407C-854A-8A1C74D6AFCD}"/>
              </a:ext>
            </a:extLst>
          </p:cNvPr>
          <p:cNvSpPr/>
          <p:nvPr/>
        </p:nvSpPr>
        <p:spPr>
          <a:xfrm>
            <a:off x="651634" y="2833155"/>
            <a:ext cx="3377310" cy="2299185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0F9D0F2F-EC33-44AA-9457-2BBDE1E636D9}"/>
              </a:ext>
            </a:extLst>
          </p:cNvPr>
          <p:cNvGrpSpPr/>
          <p:nvPr/>
        </p:nvGrpSpPr>
        <p:grpSpPr>
          <a:xfrm>
            <a:off x="9164481" y="1672071"/>
            <a:ext cx="1783025" cy="1756929"/>
            <a:chOff x="9334251" y="2000599"/>
            <a:chExt cx="1443484" cy="1428401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C88C8C89-E13A-4A53-AA2E-C1AA28A321C6}"/>
                </a:ext>
              </a:extLst>
            </p:cNvPr>
            <p:cNvGrpSpPr/>
            <p:nvPr/>
          </p:nvGrpSpPr>
          <p:grpSpPr>
            <a:xfrm>
              <a:off x="9334251" y="2000599"/>
              <a:ext cx="1443484" cy="1428401"/>
              <a:chOff x="5395850" y="2121179"/>
              <a:chExt cx="4149404" cy="4091530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DCCCFD08-3964-4F34-9AE4-4E8773E4BDFC}"/>
                  </a:ext>
                </a:extLst>
              </p:cNvPr>
              <p:cNvSpPr/>
              <p:nvPr/>
            </p:nvSpPr>
            <p:spPr>
              <a:xfrm>
                <a:off x="5397660" y="2122989"/>
                <a:ext cx="4147594" cy="408972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5815ADA0-380F-48AB-A363-D5DE8DE917A2}"/>
                  </a:ext>
                </a:extLst>
              </p:cNvPr>
              <p:cNvSpPr/>
              <p:nvPr/>
            </p:nvSpPr>
            <p:spPr>
              <a:xfrm>
                <a:off x="5395851" y="2121180"/>
                <a:ext cx="2073797" cy="204486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A5792390-551B-48D1-9E65-83F6FB4AF342}"/>
                  </a:ext>
                </a:extLst>
              </p:cNvPr>
              <p:cNvSpPr/>
              <p:nvPr/>
            </p:nvSpPr>
            <p:spPr>
              <a:xfrm>
                <a:off x="5395850" y="4166040"/>
                <a:ext cx="2073797" cy="204486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95658731-FD3B-4130-85F0-1AF72F75638C}"/>
                  </a:ext>
                </a:extLst>
              </p:cNvPr>
              <p:cNvSpPr/>
              <p:nvPr/>
            </p:nvSpPr>
            <p:spPr>
              <a:xfrm>
                <a:off x="7469647" y="2121179"/>
                <a:ext cx="2073797" cy="204486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DA0477F8-AC93-435B-9E4E-3B29EB1237C6}"/>
                  </a:ext>
                </a:extLst>
              </p:cNvPr>
              <p:cNvSpPr/>
              <p:nvPr/>
            </p:nvSpPr>
            <p:spPr>
              <a:xfrm>
                <a:off x="7469647" y="4156393"/>
                <a:ext cx="2073797" cy="204486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5" name="직선 화살표 연결선 64">
                <a:extLst>
                  <a:ext uri="{FF2B5EF4-FFF2-40B4-BE49-F238E27FC236}">
                    <a16:creationId xmlns:a16="http://schemas.microsoft.com/office/drawing/2014/main" id="{EFF97344-B5EB-4E3C-B16A-B91F8775A36D}"/>
                  </a:ext>
                </a:extLst>
              </p:cNvPr>
              <p:cNvCxnSpPr/>
              <p:nvPr/>
            </p:nvCxnSpPr>
            <p:spPr>
              <a:xfrm>
                <a:off x="6429736" y="3135773"/>
                <a:ext cx="1049437" cy="77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화살표 연결선 65">
                <a:extLst>
                  <a:ext uri="{FF2B5EF4-FFF2-40B4-BE49-F238E27FC236}">
                    <a16:creationId xmlns:a16="http://schemas.microsoft.com/office/drawing/2014/main" id="{94F6A37D-76F8-49CF-8A9A-590547A5AD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69527" y="3135772"/>
                <a:ext cx="1082233" cy="77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2" name="Google Shape;13041;p66">
              <a:extLst>
                <a:ext uri="{FF2B5EF4-FFF2-40B4-BE49-F238E27FC236}">
                  <a16:creationId xmlns:a16="http://schemas.microsoft.com/office/drawing/2014/main" id="{0341A6A7-9E27-4415-A081-68196A98FF85}"/>
                </a:ext>
              </a:extLst>
            </p:cNvPr>
            <p:cNvGrpSpPr/>
            <p:nvPr/>
          </p:nvGrpSpPr>
          <p:grpSpPr>
            <a:xfrm>
              <a:off x="9634316" y="2170972"/>
              <a:ext cx="118572" cy="294074"/>
              <a:chOff x="3343310" y="4475555"/>
              <a:chExt cx="127717" cy="316753"/>
            </a:xfrm>
          </p:grpSpPr>
          <p:sp>
            <p:nvSpPr>
              <p:cNvPr id="105" name="Google Shape;13042;p66">
                <a:extLst>
                  <a:ext uri="{FF2B5EF4-FFF2-40B4-BE49-F238E27FC236}">
                    <a16:creationId xmlns:a16="http://schemas.microsoft.com/office/drawing/2014/main" id="{2D79D72A-471E-499E-B69A-ED4C82E45145}"/>
                  </a:ext>
                </a:extLst>
              </p:cNvPr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avLst/>
                <a:gdLst/>
                <a:ahLst/>
                <a:cxnLst/>
                <a:rect l="l" t="t" r="r" b="b"/>
                <a:pathLst>
                  <a:path w="77995" h="156544" extrusionOk="0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3043;p66">
                <a:extLst>
                  <a:ext uri="{FF2B5EF4-FFF2-40B4-BE49-F238E27FC236}">
                    <a16:creationId xmlns:a16="http://schemas.microsoft.com/office/drawing/2014/main" id="{F8E55149-6461-466F-BFD1-00F040D17FD6}"/>
                  </a:ext>
                </a:extLst>
              </p:cNvPr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avLst/>
                <a:gdLst/>
                <a:ahLst/>
                <a:cxnLst/>
                <a:rect l="l" t="t" r="r" b="b"/>
                <a:pathLst>
                  <a:path w="31871" h="31838" extrusionOk="0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13050;p66">
              <a:extLst>
                <a:ext uri="{FF2B5EF4-FFF2-40B4-BE49-F238E27FC236}">
                  <a16:creationId xmlns:a16="http://schemas.microsoft.com/office/drawing/2014/main" id="{2F22D61B-FE51-4D03-B124-0214FC53AA50}"/>
                </a:ext>
              </a:extLst>
            </p:cNvPr>
            <p:cNvGrpSpPr/>
            <p:nvPr/>
          </p:nvGrpSpPr>
          <p:grpSpPr>
            <a:xfrm>
              <a:off x="9622381" y="2946365"/>
              <a:ext cx="147831" cy="291991"/>
              <a:chOff x="3527539" y="4476677"/>
              <a:chExt cx="159232" cy="314510"/>
            </a:xfrm>
          </p:grpSpPr>
          <p:sp>
            <p:nvSpPr>
              <p:cNvPr id="99" name="Google Shape;13051;p66">
                <a:extLst>
                  <a:ext uri="{FF2B5EF4-FFF2-40B4-BE49-F238E27FC236}">
                    <a16:creationId xmlns:a16="http://schemas.microsoft.com/office/drawing/2014/main" id="{8E5E8217-7D6A-4C08-A7DA-940776FA0597}"/>
                  </a:ext>
                </a:extLst>
              </p:cNvPr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3052;p66">
                <a:extLst>
                  <a:ext uri="{FF2B5EF4-FFF2-40B4-BE49-F238E27FC236}">
                    <a16:creationId xmlns:a16="http://schemas.microsoft.com/office/drawing/2014/main" id="{E916C743-C2FA-4616-AD0A-C5B607A5D89D}"/>
                  </a:ext>
                </a:extLst>
              </p:cNvPr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" name="Google Shape;13053;p66">
              <a:extLst>
                <a:ext uri="{FF2B5EF4-FFF2-40B4-BE49-F238E27FC236}">
                  <a16:creationId xmlns:a16="http://schemas.microsoft.com/office/drawing/2014/main" id="{FF0C340C-0C2E-4CA2-B86D-B186C9E94AC8}"/>
                </a:ext>
              </a:extLst>
            </p:cNvPr>
            <p:cNvGrpSpPr/>
            <p:nvPr/>
          </p:nvGrpSpPr>
          <p:grpSpPr>
            <a:xfrm>
              <a:off x="10357105" y="2945767"/>
              <a:ext cx="118572" cy="294074"/>
              <a:chOff x="3343310" y="4475555"/>
              <a:chExt cx="127717" cy="316753"/>
            </a:xfrm>
          </p:grpSpPr>
          <p:sp>
            <p:nvSpPr>
              <p:cNvPr id="97" name="Google Shape;13054;p66">
                <a:extLst>
                  <a:ext uri="{FF2B5EF4-FFF2-40B4-BE49-F238E27FC236}">
                    <a16:creationId xmlns:a16="http://schemas.microsoft.com/office/drawing/2014/main" id="{3CAC1328-DC04-4CAE-8DD0-0B06E9A1660E}"/>
                  </a:ext>
                </a:extLst>
              </p:cNvPr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avLst/>
                <a:gdLst/>
                <a:ahLst/>
                <a:cxnLst/>
                <a:rect l="l" t="t" r="r" b="b"/>
                <a:pathLst>
                  <a:path w="77995" h="156544" extrusionOk="0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13055;p66">
                <a:extLst>
                  <a:ext uri="{FF2B5EF4-FFF2-40B4-BE49-F238E27FC236}">
                    <a16:creationId xmlns:a16="http://schemas.microsoft.com/office/drawing/2014/main" id="{2496A1A5-A0FC-4C81-9D2B-24CE1A62A7AB}"/>
                  </a:ext>
                </a:extLst>
              </p:cNvPr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avLst/>
                <a:gdLst/>
                <a:ahLst/>
                <a:cxnLst/>
                <a:rect l="l" t="t" r="r" b="b"/>
                <a:pathLst>
                  <a:path w="31871" h="31838" extrusionOk="0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" name="Google Shape;13050;p66">
              <a:extLst>
                <a:ext uri="{FF2B5EF4-FFF2-40B4-BE49-F238E27FC236}">
                  <a16:creationId xmlns:a16="http://schemas.microsoft.com/office/drawing/2014/main" id="{CA0576D6-7690-47FC-B527-72D038055450}"/>
                </a:ext>
              </a:extLst>
            </p:cNvPr>
            <p:cNvGrpSpPr/>
            <p:nvPr/>
          </p:nvGrpSpPr>
          <p:grpSpPr>
            <a:xfrm>
              <a:off x="10342450" y="2197367"/>
              <a:ext cx="147831" cy="291991"/>
              <a:chOff x="3527539" y="4476677"/>
              <a:chExt cx="159232" cy="314510"/>
            </a:xfrm>
          </p:grpSpPr>
          <p:sp>
            <p:nvSpPr>
              <p:cNvPr id="108" name="Google Shape;13051;p66">
                <a:extLst>
                  <a:ext uri="{FF2B5EF4-FFF2-40B4-BE49-F238E27FC236}">
                    <a16:creationId xmlns:a16="http://schemas.microsoft.com/office/drawing/2014/main" id="{72A1EF4C-152F-4A68-B097-C9467C847508}"/>
                  </a:ext>
                </a:extLst>
              </p:cNvPr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3052;p66">
                <a:extLst>
                  <a:ext uri="{FF2B5EF4-FFF2-40B4-BE49-F238E27FC236}">
                    <a16:creationId xmlns:a16="http://schemas.microsoft.com/office/drawing/2014/main" id="{02502777-E7B8-4F72-83A7-2FCFE9DB0346}"/>
                  </a:ext>
                </a:extLst>
              </p:cNvPr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9" name="그룹 158">
            <a:extLst>
              <a:ext uri="{FF2B5EF4-FFF2-40B4-BE49-F238E27FC236}">
                <a16:creationId xmlns:a16="http://schemas.microsoft.com/office/drawing/2014/main" id="{BCF9A780-755A-4BDB-A10C-CFD78DF4F2FB}"/>
              </a:ext>
            </a:extLst>
          </p:cNvPr>
          <p:cNvGrpSpPr/>
          <p:nvPr/>
        </p:nvGrpSpPr>
        <p:grpSpPr>
          <a:xfrm>
            <a:off x="9164480" y="3957470"/>
            <a:ext cx="1783026" cy="1729662"/>
            <a:chOff x="9334251" y="4032150"/>
            <a:chExt cx="1443485" cy="1428401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4066C99E-709A-414B-A081-A05528C91C70}"/>
                </a:ext>
              </a:extLst>
            </p:cNvPr>
            <p:cNvGrpSpPr/>
            <p:nvPr/>
          </p:nvGrpSpPr>
          <p:grpSpPr>
            <a:xfrm>
              <a:off x="9334251" y="4032150"/>
              <a:ext cx="1443485" cy="1428401"/>
              <a:chOff x="9659190" y="1417050"/>
              <a:chExt cx="3937203" cy="3898620"/>
            </a:xfrm>
          </p:grpSpPr>
          <p:sp>
            <p:nvSpPr>
              <p:cNvPr id="70" name="직사각형 69">
                <a:extLst>
                  <a:ext uri="{FF2B5EF4-FFF2-40B4-BE49-F238E27FC236}">
                    <a16:creationId xmlns:a16="http://schemas.microsoft.com/office/drawing/2014/main" id="{22C8230D-0127-413D-945E-B08065D1226B}"/>
                  </a:ext>
                </a:extLst>
              </p:cNvPr>
              <p:cNvSpPr/>
              <p:nvPr/>
            </p:nvSpPr>
            <p:spPr>
              <a:xfrm>
                <a:off x="9661001" y="1418861"/>
                <a:ext cx="3935392" cy="389680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9ABD340A-F283-49F7-BAA2-FEA6A9C3F22A}"/>
                  </a:ext>
                </a:extLst>
              </p:cNvPr>
              <p:cNvSpPr/>
              <p:nvPr/>
            </p:nvSpPr>
            <p:spPr>
              <a:xfrm>
                <a:off x="9659191" y="4339659"/>
                <a:ext cx="983849" cy="97420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743E3298-012F-4508-82C7-5E0320CBC8BD}"/>
                  </a:ext>
                </a:extLst>
              </p:cNvPr>
              <p:cNvSpPr/>
              <p:nvPr/>
            </p:nvSpPr>
            <p:spPr>
              <a:xfrm>
                <a:off x="9659190" y="3365456"/>
                <a:ext cx="983849" cy="97420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E3F82A9C-AF32-477C-8E63-2952E3694F76}"/>
                  </a:ext>
                </a:extLst>
              </p:cNvPr>
              <p:cNvSpPr/>
              <p:nvPr/>
            </p:nvSpPr>
            <p:spPr>
              <a:xfrm>
                <a:off x="9659191" y="2391254"/>
                <a:ext cx="983849" cy="97420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23E41875-D562-484D-A5E5-4CD40E22735E}"/>
                  </a:ext>
                </a:extLst>
              </p:cNvPr>
              <p:cNvSpPr/>
              <p:nvPr/>
            </p:nvSpPr>
            <p:spPr>
              <a:xfrm>
                <a:off x="9659190" y="1417051"/>
                <a:ext cx="983849" cy="97420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9A23C938-99C3-4128-920E-1031CB39AF66}"/>
                  </a:ext>
                </a:extLst>
              </p:cNvPr>
              <p:cNvSpPr/>
              <p:nvPr/>
            </p:nvSpPr>
            <p:spPr>
              <a:xfrm>
                <a:off x="10643038" y="1417051"/>
                <a:ext cx="983849" cy="97420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4284164F-5BF7-48DD-BD06-3D237E2C8B1D}"/>
                  </a:ext>
                </a:extLst>
              </p:cNvPr>
              <p:cNvSpPr/>
              <p:nvPr/>
            </p:nvSpPr>
            <p:spPr>
              <a:xfrm>
                <a:off x="10643038" y="2391253"/>
                <a:ext cx="983849" cy="97420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8E09A249-46D3-40C6-BA21-96A0CC8175F9}"/>
                  </a:ext>
                </a:extLst>
              </p:cNvPr>
              <p:cNvSpPr/>
              <p:nvPr/>
            </p:nvSpPr>
            <p:spPr>
              <a:xfrm>
                <a:off x="10643037" y="3365455"/>
                <a:ext cx="983849" cy="97420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4E982475-D838-467C-BDD2-B12D90F0FE46}"/>
                  </a:ext>
                </a:extLst>
              </p:cNvPr>
              <p:cNvSpPr/>
              <p:nvPr/>
            </p:nvSpPr>
            <p:spPr>
              <a:xfrm>
                <a:off x="10643038" y="4339658"/>
                <a:ext cx="983849" cy="97420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9" name="타원 78">
                <a:extLst>
                  <a:ext uri="{FF2B5EF4-FFF2-40B4-BE49-F238E27FC236}">
                    <a16:creationId xmlns:a16="http://schemas.microsoft.com/office/drawing/2014/main" id="{AE75BAB3-BF8A-475E-A548-57025D5D2CC8}"/>
                  </a:ext>
                </a:extLst>
              </p:cNvPr>
              <p:cNvSpPr/>
              <p:nvPr/>
            </p:nvSpPr>
            <p:spPr>
              <a:xfrm>
                <a:off x="11626885" y="1417050"/>
                <a:ext cx="983849" cy="97420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타원 79">
                <a:extLst>
                  <a:ext uri="{FF2B5EF4-FFF2-40B4-BE49-F238E27FC236}">
                    <a16:creationId xmlns:a16="http://schemas.microsoft.com/office/drawing/2014/main" id="{9BC691D9-AF10-4802-9F69-25BD38C30316}"/>
                  </a:ext>
                </a:extLst>
              </p:cNvPr>
              <p:cNvSpPr/>
              <p:nvPr/>
            </p:nvSpPr>
            <p:spPr>
              <a:xfrm>
                <a:off x="11626886" y="2391253"/>
                <a:ext cx="983849" cy="97420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타원 80">
                <a:extLst>
                  <a:ext uri="{FF2B5EF4-FFF2-40B4-BE49-F238E27FC236}">
                    <a16:creationId xmlns:a16="http://schemas.microsoft.com/office/drawing/2014/main" id="{F038317B-F27F-4C1E-AEC9-6105D4C83064}"/>
                  </a:ext>
                </a:extLst>
              </p:cNvPr>
              <p:cNvSpPr/>
              <p:nvPr/>
            </p:nvSpPr>
            <p:spPr>
              <a:xfrm>
                <a:off x="11626885" y="3365455"/>
                <a:ext cx="983849" cy="97420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2" name="타원 81">
                <a:extLst>
                  <a:ext uri="{FF2B5EF4-FFF2-40B4-BE49-F238E27FC236}">
                    <a16:creationId xmlns:a16="http://schemas.microsoft.com/office/drawing/2014/main" id="{4635783A-D114-47CD-8A39-CF4765356E35}"/>
                  </a:ext>
                </a:extLst>
              </p:cNvPr>
              <p:cNvSpPr/>
              <p:nvPr/>
            </p:nvSpPr>
            <p:spPr>
              <a:xfrm>
                <a:off x="11626886" y="4339658"/>
                <a:ext cx="983849" cy="97420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타원 82">
                <a:extLst>
                  <a:ext uri="{FF2B5EF4-FFF2-40B4-BE49-F238E27FC236}">
                    <a16:creationId xmlns:a16="http://schemas.microsoft.com/office/drawing/2014/main" id="{B4103D7A-BA9C-4678-8165-B998DA634CF1}"/>
                  </a:ext>
                </a:extLst>
              </p:cNvPr>
              <p:cNvSpPr/>
              <p:nvPr/>
            </p:nvSpPr>
            <p:spPr>
              <a:xfrm>
                <a:off x="12610733" y="1417050"/>
                <a:ext cx="983849" cy="97420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4" name="타원 83">
                <a:extLst>
                  <a:ext uri="{FF2B5EF4-FFF2-40B4-BE49-F238E27FC236}">
                    <a16:creationId xmlns:a16="http://schemas.microsoft.com/office/drawing/2014/main" id="{CF176FB9-1E10-44DA-A6EF-5CBE09341695}"/>
                  </a:ext>
                </a:extLst>
              </p:cNvPr>
              <p:cNvSpPr/>
              <p:nvPr/>
            </p:nvSpPr>
            <p:spPr>
              <a:xfrm>
                <a:off x="12610734" y="2391253"/>
                <a:ext cx="983849" cy="97420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5" name="타원 84">
                <a:extLst>
                  <a:ext uri="{FF2B5EF4-FFF2-40B4-BE49-F238E27FC236}">
                    <a16:creationId xmlns:a16="http://schemas.microsoft.com/office/drawing/2014/main" id="{5EB212F1-3AD4-482C-B97B-DAFFD8A36B37}"/>
                  </a:ext>
                </a:extLst>
              </p:cNvPr>
              <p:cNvSpPr/>
              <p:nvPr/>
            </p:nvSpPr>
            <p:spPr>
              <a:xfrm>
                <a:off x="12610734" y="3365455"/>
                <a:ext cx="983849" cy="97420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6" name="타원 85">
                <a:extLst>
                  <a:ext uri="{FF2B5EF4-FFF2-40B4-BE49-F238E27FC236}">
                    <a16:creationId xmlns:a16="http://schemas.microsoft.com/office/drawing/2014/main" id="{4962F2B3-187F-478B-9889-D3A272FA8740}"/>
                  </a:ext>
                </a:extLst>
              </p:cNvPr>
              <p:cNvSpPr/>
              <p:nvPr/>
            </p:nvSpPr>
            <p:spPr>
              <a:xfrm>
                <a:off x="12610734" y="4339658"/>
                <a:ext cx="983849" cy="97420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0" name="Google Shape;13041;p66">
              <a:extLst>
                <a:ext uri="{FF2B5EF4-FFF2-40B4-BE49-F238E27FC236}">
                  <a16:creationId xmlns:a16="http://schemas.microsoft.com/office/drawing/2014/main" id="{7A1E8E84-8979-4D19-9C55-4C35809C555E}"/>
                </a:ext>
              </a:extLst>
            </p:cNvPr>
            <p:cNvGrpSpPr/>
            <p:nvPr/>
          </p:nvGrpSpPr>
          <p:grpSpPr>
            <a:xfrm>
              <a:off x="9458325" y="4116056"/>
              <a:ext cx="111153" cy="195816"/>
              <a:chOff x="3343310" y="4475555"/>
              <a:chExt cx="127717" cy="316753"/>
            </a:xfrm>
          </p:grpSpPr>
          <p:sp>
            <p:nvSpPr>
              <p:cNvPr id="111" name="Google Shape;13042;p66">
                <a:extLst>
                  <a:ext uri="{FF2B5EF4-FFF2-40B4-BE49-F238E27FC236}">
                    <a16:creationId xmlns:a16="http://schemas.microsoft.com/office/drawing/2014/main" id="{233B5310-2F58-49F9-BA14-B7C9C671CA1C}"/>
                  </a:ext>
                </a:extLst>
              </p:cNvPr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avLst/>
                <a:gdLst/>
                <a:ahLst/>
                <a:cxnLst/>
                <a:rect l="l" t="t" r="r" b="b"/>
                <a:pathLst>
                  <a:path w="77995" h="156544" extrusionOk="0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3043;p66">
                <a:extLst>
                  <a:ext uri="{FF2B5EF4-FFF2-40B4-BE49-F238E27FC236}">
                    <a16:creationId xmlns:a16="http://schemas.microsoft.com/office/drawing/2014/main" id="{6DC2BE9D-E133-4F53-93D4-0313D49F96DA}"/>
                  </a:ext>
                </a:extLst>
              </p:cNvPr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avLst/>
                <a:gdLst/>
                <a:ahLst/>
                <a:cxnLst/>
                <a:rect l="l" t="t" r="r" b="b"/>
                <a:pathLst>
                  <a:path w="31871" h="31838" extrusionOk="0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" name="Google Shape;13050;p66">
              <a:extLst>
                <a:ext uri="{FF2B5EF4-FFF2-40B4-BE49-F238E27FC236}">
                  <a16:creationId xmlns:a16="http://schemas.microsoft.com/office/drawing/2014/main" id="{7395F72B-1979-4105-9CCC-A0DD30F9DD6B}"/>
                </a:ext>
              </a:extLst>
            </p:cNvPr>
            <p:cNvGrpSpPr/>
            <p:nvPr/>
          </p:nvGrpSpPr>
          <p:grpSpPr>
            <a:xfrm>
              <a:off x="9811637" y="4104431"/>
              <a:ext cx="127343" cy="212375"/>
              <a:chOff x="3527539" y="4476677"/>
              <a:chExt cx="159232" cy="314510"/>
            </a:xfrm>
          </p:grpSpPr>
          <p:sp>
            <p:nvSpPr>
              <p:cNvPr id="114" name="Google Shape;13051;p66">
                <a:extLst>
                  <a:ext uri="{FF2B5EF4-FFF2-40B4-BE49-F238E27FC236}">
                    <a16:creationId xmlns:a16="http://schemas.microsoft.com/office/drawing/2014/main" id="{690C0F31-0E25-4FBC-A529-20C7D2A38862}"/>
                  </a:ext>
                </a:extLst>
              </p:cNvPr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3052;p66">
                <a:extLst>
                  <a:ext uri="{FF2B5EF4-FFF2-40B4-BE49-F238E27FC236}">
                    <a16:creationId xmlns:a16="http://schemas.microsoft.com/office/drawing/2014/main" id="{4CBD3460-1D55-42AE-AA1D-D0371D14C2FB}"/>
                  </a:ext>
                </a:extLst>
              </p:cNvPr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3041;p66">
              <a:extLst>
                <a:ext uri="{FF2B5EF4-FFF2-40B4-BE49-F238E27FC236}">
                  <a16:creationId xmlns:a16="http://schemas.microsoft.com/office/drawing/2014/main" id="{E8CAE2D5-DCF7-4215-BD93-4FBC4AED6880}"/>
                </a:ext>
              </a:extLst>
            </p:cNvPr>
            <p:cNvGrpSpPr/>
            <p:nvPr/>
          </p:nvGrpSpPr>
          <p:grpSpPr>
            <a:xfrm>
              <a:off x="10180437" y="4120044"/>
              <a:ext cx="111153" cy="195816"/>
              <a:chOff x="3343310" y="4475555"/>
              <a:chExt cx="127717" cy="316753"/>
            </a:xfrm>
          </p:grpSpPr>
          <p:sp>
            <p:nvSpPr>
              <p:cNvPr id="117" name="Google Shape;13042;p66">
                <a:extLst>
                  <a:ext uri="{FF2B5EF4-FFF2-40B4-BE49-F238E27FC236}">
                    <a16:creationId xmlns:a16="http://schemas.microsoft.com/office/drawing/2014/main" id="{B5FE4C38-EE8B-4370-A1CE-FFFC2A4D6BA7}"/>
                  </a:ext>
                </a:extLst>
              </p:cNvPr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avLst/>
                <a:gdLst/>
                <a:ahLst/>
                <a:cxnLst/>
                <a:rect l="l" t="t" r="r" b="b"/>
                <a:pathLst>
                  <a:path w="77995" h="156544" extrusionOk="0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3043;p66">
                <a:extLst>
                  <a:ext uri="{FF2B5EF4-FFF2-40B4-BE49-F238E27FC236}">
                    <a16:creationId xmlns:a16="http://schemas.microsoft.com/office/drawing/2014/main" id="{05E01D66-ADF0-475C-BD4E-710337BBDD61}"/>
                  </a:ext>
                </a:extLst>
              </p:cNvPr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avLst/>
                <a:gdLst/>
                <a:ahLst/>
                <a:cxnLst/>
                <a:rect l="l" t="t" r="r" b="b"/>
                <a:pathLst>
                  <a:path w="31871" h="31838" extrusionOk="0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9" name="Google Shape;13050;p66">
              <a:extLst>
                <a:ext uri="{FF2B5EF4-FFF2-40B4-BE49-F238E27FC236}">
                  <a16:creationId xmlns:a16="http://schemas.microsoft.com/office/drawing/2014/main" id="{81F48F93-0145-4A35-A5E4-078756A874BA}"/>
                </a:ext>
              </a:extLst>
            </p:cNvPr>
            <p:cNvGrpSpPr/>
            <p:nvPr/>
          </p:nvGrpSpPr>
          <p:grpSpPr>
            <a:xfrm>
              <a:off x="10533047" y="4099497"/>
              <a:ext cx="127343" cy="212375"/>
              <a:chOff x="3527539" y="4476677"/>
              <a:chExt cx="159232" cy="314510"/>
            </a:xfrm>
          </p:grpSpPr>
          <p:sp>
            <p:nvSpPr>
              <p:cNvPr id="120" name="Google Shape;13051;p66">
                <a:extLst>
                  <a:ext uri="{FF2B5EF4-FFF2-40B4-BE49-F238E27FC236}">
                    <a16:creationId xmlns:a16="http://schemas.microsoft.com/office/drawing/2014/main" id="{70D50168-D250-40AD-AAD2-DFEF39EA3256}"/>
                  </a:ext>
                </a:extLst>
              </p:cNvPr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3052;p66">
                <a:extLst>
                  <a:ext uri="{FF2B5EF4-FFF2-40B4-BE49-F238E27FC236}">
                    <a16:creationId xmlns:a16="http://schemas.microsoft.com/office/drawing/2014/main" id="{AD32E9FB-94A3-4415-B0DD-2F66E8144751}"/>
                  </a:ext>
                </a:extLst>
              </p:cNvPr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3041;p66">
              <a:extLst>
                <a:ext uri="{FF2B5EF4-FFF2-40B4-BE49-F238E27FC236}">
                  <a16:creationId xmlns:a16="http://schemas.microsoft.com/office/drawing/2014/main" id="{9A670B5E-911C-47B2-9690-E92E024113EB}"/>
                </a:ext>
              </a:extLst>
            </p:cNvPr>
            <p:cNvGrpSpPr/>
            <p:nvPr/>
          </p:nvGrpSpPr>
          <p:grpSpPr>
            <a:xfrm>
              <a:off x="9458325" y="4458032"/>
              <a:ext cx="111153" cy="195816"/>
              <a:chOff x="3343310" y="4475555"/>
              <a:chExt cx="127717" cy="316753"/>
            </a:xfrm>
          </p:grpSpPr>
          <p:sp>
            <p:nvSpPr>
              <p:cNvPr id="123" name="Google Shape;13042;p66">
                <a:extLst>
                  <a:ext uri="{FF2B5EF4-FFF2-40B4-BE49-F238E27FC236}">
                    <a16:creationId xmlns:a16="http://schemas.microsoft.com/office/drawing/2014/main" id="{D0A88010-D1D6-4709-B926-5FCA724FF883}"/>
                  </a:ext>
                </a:extLst>
              </p:cNvPr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avLst/>
                <a:gdLst/>
                <a:ahLst/>
                <a:cxnLst/>
                <a:rect l="l" t="t" r="r" b="b"/>
                <a:pathLst>
                  <a:path w="77995" h="156544" extrusionOk="0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3043;p66">
                <a:extLst>
                  <a:ext uri="{FF2B5EF4-FFF2-40B4-BE49-F238E27FC236}">
                    <a16:creationId xmlns:a16="http://schemas.microsoft.com/office/drawing/2014/main" id="{07B1D10C-5D2A-4830-B876-A5D736BD7590}"/>
                  </a:ext>
                </a:extLst>
              </p:cNvPr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avLst/>
                <a:gdLst/>
                <a:ahLst/>
                <a:cxnLst/>
                <a:rect l="l" t="t" r="r" b="b"/>
                <a:pathLst>
                  <a:path w="31871" h="31838" extrusionOk="0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3050;p66">
              <a:extLst>
                <a:ext uri="{FF2B5EF4-FFF2-40B4-BE49-F238E27FC236}">
                  <a16:creationId xmlns:a16="http://schemas.microsoft.com/office/drawing/2014/main" id="{8CD0FF9A-5EC2-4F18-B8BF-457B55A4E6F1}"/>
                </a:ext>
              </a:extLst>
            </p:cNvPr>
            <p:cNvGrpSpPr/>
            <p:nvPr/>
          </p:nvGrpSpPr>
          <p:grpSpPr>
            <a:xfrm>
              <a:off x="9811637" y="4446407"/>
              <a:ext cx="127343" cy="212375"/>
              <a:chOff x="3527539" y="4476677"/>
              <a:chExt cx="159232" cy="314510"/>
            </a:xfrm>
          </p:grpSpPr>
          <p:sp>
            <p:nvSpPr>
              <p:cNvPr id="126" name="Google Shape;13051;p66">
                <a:extLst>
                  <a:ext uri="{FF2B5EF4-FFF2-40B4-BE49-F238E27FC236}">
                    <a16:creationId xmlns:a16="http://schemas.microsoft.com/office/drawing/2014/main" id="{C39E5F67-4CA0-4D38-A376-AB5C5C106E72}"/>
                  </a:ext>
                </a:extLst>
              </p:cNvPr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3052;p66">
                <a:extLst>
                  <a:ext uri="{FF2B5EF4-FFF2-40B4-BE49-F238E27FC236}">
                    <a16:creationId xmlns:a16="http://schemas.microsoft.com/office/drawing/2014/main" id="{1F9934D6-9F24-44F4-B876-1995ED902462}"/>
                  </a:ext>
                </a:extLst>
              </p:cNvPr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" name="Google Shape;13041;p66">
              <a:extLst>
                <a:ext uri="{FF2B5EF4-FFF2-40B4-BE49-F238E27FC236}">
                  <a16:creationId xmlns:a16="http://schemas.microsoft.com/office/drawing/2014/main" id="{EF7AD9E2-4F6B-497C-9FD5-E6594C780D4E}"/>
                </a:ext>
              </a:extLst>
            </p:cNvPr>
            <p:cNvGrpSpPr/>
            <p:nvPr/>
          </p:nvGrpSpPr>
          <p:grpSpPr>
            <a:xfrm>
              <a:off x="10180437" y="4462020"/>
              <a:ext cx="111153" cy="195816"/>
              <a:chOff x="3343310" y="4475555"/>
              <a:chExt cx="127717" cy="316753"/>
            </a:xfrm>
          </p:grpSpPr>
          <p:sp>
            <p:nvSpPr>
              <p:cNvPr id="129" name="Google Shape;13042;p66">
                <a:extLst>
                  <a:ext uri="{FF2B5EF4-FFF2-40B4-BE49-F238E27FC236}">
                    <a16:creationId xmlns:a16="http://schemas.microsoft.com/office/drawing/2014/main" id="{6B3C5BBD-1B16-4F5E-BA68-FA2D624FF7B1}"/>
                  </a:ext>
                </a:extLst>
              </p:cNvPr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avLst/>
                <a:gdLst/>
                <a:ahLst/>
                <a:cxnLst/>
                <a:rect l="l" t="t" r="r" b="b"/>
                <a:pathLst>
                  <a:path w="77995" h="156544" extrusionOk="0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43;p66">
                <a:extLst>
                  <a:ext uri="{FF2B5EF4-FFF2-40B4-BE49-F238E27FC236}">
                    <a16:creationId xmlns:a16="http://schemas.microsoft.com/office/drawing/2014/main" id="{CFEDB0C8-3F98-4783-8EDE-071E5D421FEE}"/>
                  </a:ext>
                </a:extLst>
              </p:cNvPr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avLst/>
                <a:gdLst/>
                <a:ahLst/>
                <a:cxnLst/>
                <a:rect l="l" t="t" r="r" b="b"/>
                <a:pathLst>
                  <a:path w="31871" h="31838" extrusionOk="0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" name="Google Shape;13050;p66">
              <a:extLst>
                <a:ext uri="{FF2B5EF4-FFF2-40B4-BE49-F238E27FC236}">
                  <a16:creationId xmlns:a16="http://schemas.microsoft.com/office/drawing/2014/main" id="{47B125F5-55B9-402E-BF75-4D1CFD598BF3}"/>
                </a:ext>
              </a:extLst>
            </p:cNvPr>
            <p:cNvGrpSpPr/>
            <p:nvPr/>
          </p:nvGrpSpPr>
          <p:grpSpPr>
            <a:xfrm>
              <a:off x="10533047" y="4441473"/>
              <a:ext cx="127343" cy="212375"/>
              <a:chOff x="3527539" y="4476677"/>
              <a:chExt cx="159232" cy="314510"/>
            </a:xfrm>
          </p:grpSpPr>
          <p:sp>
            <p:nvSpPr>
              <p:cNvPr id="132" name="Google Shape;13051;p66">
                <a:extLst>
                  <a:ext uri="{FF2B5EF4-FFF2-40B4-BE49-F238E27FC236}">
                    <a16:creationId xmlns:a16="http://schemas.microsoft.com/office/drawing/2014/main" id="{2BF5A7F2-9ECD-49B2-9BE9-74A3ADD48A86}"/>
                  </a:ext>
                </a:extLst>
              </p:cNvPr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052;p66">
                <a:extLst>
                  <a:ext uri="{FF2B5EF4-FFF2-40B4-BE49-F238E27FC236}">
                    <a16:creationId xmlns:a16="http://schemas.microsoft.com/office/drawing/2014/main" id="{24FABD75-2D06-450E-86E3-7692DD38859B}"/>
                  </a:ext>
                </a:extLst>
              </p:cNvPr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" name="Google Shape;13041;p66">
              <a:extLst>
                <a:ext uri="{FF2B5EF4-FFF2-40B4-BE49-F238E27FC236}">
                  <a16:creationId xmlns:a16="http://schemas.microsoft.com/office/drawing/2014/main" id="{24DF04AE-E699-4F43-BB64-E7DB5ABC9541}"/>
                </a:ext>
              </a:extLst>
            </p:cNvPr>
            <p:cNvGrpSpPr/>
            <p:nvPr/>
          </p:nvGrpSpPr>
          <p:grpSpPr>
            <a:xfrm>
              <a:off x="9458325" y="4823233"/>
              <a:ext cx="111153" cy="195816"/>
              <a:chOff x="3343310" y="4475555"/>
              <a:chExt cx="127717" cy="316753"/>
            </a:xfrm>
          </p:grpSpPr>
          <p:sp>
            <p:nvSpPr>
              <p:cNvPr id="135" name="Google Shape;13042;p66">
                <a:extLst>
                  <a:ext uri="{FF2B5EF4-FFF2-40B4-BE49-F238E27FC236}">
                    <a16:creationId xmlns:a16="http://schemas.microsoft.com/office/drawing/2014/main" id="{A3193DFC-BCA0-4DF9-B93E-DAA099FDB092}"/>
                  </a:ext>
                </a:extLst>
              </p:cNvPr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avLst/>
                <a:gdLst/>
                <a:ahLst/>
                <a:cxnLst/>
                <a:rect l="l" t="t" r="r" b="b"/>
                <a:pathLst>
                  <a:path w="77995" h="156544" extrusionOk="0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043;p66">
                <a:extLst>
                  <a:ext uri="{FF2B5EF4-FFF2-40B4-BE49-F238E27FC236}">
                    <a16:creationId xmlns:a16="http://schemas.microsoft.com/office/drawing/2014/main" id="{91FCE055-5CDA-4C5D-A553-1216A13FD275}"/>
                  </a:ext>
                </a:extLst>
              </p:cNvPr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avLst/>
                <a:gdLst/>
                <a:ahLst/>
                <a:cxnLst/>
                <a:rect l="l" t="t" r="r" b="b"/>
                <a:pathLst>
                  <a:path w="31871" h="31838" extrusionOk="0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" name="Google Shape;13050;p66">
              <a:extLst>
                <a:ext uri="{FF2B5EF4-FFF2-40B4-BE49-F238E27FC236}">
                  <a16:creationId xmlns:a16="http://schemas.microsoft.com/office/drawing/2014/main" id="{7C60FF5F-62D3-4191-A041-FB9990440B05}"/>
                </a:ext>
              </a:extLst>
            </p:cNvPr>
            <p:cNvGrpSpPr/>
            <p:nvPr/>
          </p:nvGrpSpPr>
          <p:grpSpPr>
            <a:xfrm>
              <a:off x="9811637" y="4811608"/>
              <a:ext cx="127343" cy="212375"/>
              <a:chOff x="3527539" y="4476677"/>
              <a:chExt cx="159232" cy="314510"/>
            </a:xfrm>
          </p:grpSpPr>
          <p:sp>
            <p:nvSpPr>
              <p:cNvPr id="138" name="Google Shape;13051;p66">
                <a:extLst>
                  <a:ext uri="{FF2B5EF4-FFF2-40B4-BE49-F238E27FC236}">
                    <a16:creationId xmlns:a16="http://schemas.microsoft.com/office/drawing/2014/main" id="{741F3681-B0EA-4B6D-935C-3D55E518882B}"/>
                  </a:ext>
                </a:extLst>
              </p:cNvPr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052;p66">
                <a:extLst>
                  <a:ext uri="{FF2B5EF4-FFF2-40B4-BE49-F238E27FC236}">
                    <a16:creationId xmlns:a16="http://schemas.microsoft.com/office/drawing/2014/main" id="{392966FF-6860-49FA-844D-6478CF9E601C}"/>
                  </a:ext>
                </a:extLst>
              </p:cNvPr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" name="Google Shape;13041;p66">
              <a:extLst>
                <a:ext uri="{FF2B5EF4-FFF2-40B4-BE49-F238E27FC236}">
                  <a16:creationId xmlns:a16="http://schemas.microsoft.com/office/drawing/2014/main" id="{6A37D7FB-91E5-4ABE-9308-EAF14D83F065}"/>
                </a:ext>
              </a:extLst>
            </p:cNvPr>
            <p:cNvGrpSpPr/>
            <p:nvPr/>
          </p:nvGrpSpPr>
          <p:grpSpPr>
            <a:xfrm>
              <a:off x="10180437" y="4827221"/>
              <a:ext cx="111153" cy="195816"/>
              <a:chOff x="3343310" y="4475555"/>
              <a:chExt cx="127717" cy="316753"/>
            </a:xfrm>
          </p:grpSpPr>
          <p:sp>
            <p:nvSpPr>
              <p:cNvPr id="141" name="Google Shape;13042;p66">
                <a:extLst>
                  <a:ext uri="{FF2B5EF4-FFF2-40B4-BE49-F238E27FC236}">
                    <a16:creationId xmlns:a16="http://schemas.microsoft.com/office/drawing/2014/main" id="{3C8B0336-7FF3-4F61-A9FD-0179141098F3}"/>
                  </a:ext>
                </a:extLst>
              </p:cNvPr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avLst/>
                <a:gdLst/>
                <a:ahLst/>
                <a:cxnLst/>
                <a:rect l="l" t="t" r="r" b="b"/>
                <a:pathLst>
                  <a:path w="77995" h="156544" extrusionOk="0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3043;p66">
                <a:extLst>
                  <a:ext uri="{FF2B5EF4-FFF2-40B4-BE49-F238E27FC236}">
                    <a16:creationId xmlns:a16="http://schemas.microsoft.com/office/drawing/2014/main" id="{98F38CC2-FE8F-4FFD-831D-1D00BD2507FD}"/>
                  </a:ext>
                </a:extLst>
              </p:cNvPr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avLst/>
                <a:gdLst/>
                <a:ahLst/>
                <a:cxnLst/>
                <a:rect l="l" t="t" r="r" b="b"/>
                <a:pathLst>
                  <a:path w="31871" h="31838" extrusionOk="0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3050;p66">
              <a:extLst>
                <a:ext uri="{FF2B5EF4-FFF2-40B4-BE49-F238E27FC236}">
                  <a16:creationId xmlns:a16="http://schemas.microsoft.com/office/drawing/2014/main" id="{ADF53F24-4C33-4D1B-9B8A-AD6231174FAA}"/>
                </a:ext>
              </a:extLst>
            </p:cNvPr>
            <p:cNvGrpSpPr/>
            <p:nvPr/>
          </p:nvGrpSpPr>
          <p:grpSpPr>
            <a:xfrm>
              <a:off x="10533047" y="4806674"/>
              <a:ext cx="127343" cy="212375"/>
              <a:chOff x="3527539" y="4476677"/>
              <a:chExt cx="159232" cy="314510"/>
            </a:xfrm>
          </p:grpSpPr>
          <p:sp>
            <p:nvSpPr>
              <p:cNvPr id="144" name="Google Shape;13051;p66">
                <a:extLst>
                  <a:ext uri="{FF2B5EF4-FFF2-40B4-BE49-F238E27FC236}">
                    <a16:creationId xmlns:a16="http://schemas.microsoft.com/office/drawing/2014/main" id="{827B314C-E5D3-4C80-9477-35E455BE10E7}"/>
                  </a:ext>
                </a:extLst>
              </p:cNvPr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3052;p66">
                <a:extLst>
                  <a:ext uri="{FF2B5EF4-FFF2-40B4-BE49-F238E27FC236}">
                    <a16:creationId xmlns:a16="http://schemas.microsoft.com/office/drawing/2014/main" id="{D2A8976D-F51C-4E54-8A72-1268FC72D66B}"/>
                  </a:ext>
                </a:extLst>
              </p:cNvPr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" name="Google Shape;13041;p66">
              <a:extLst>
                <a:ext uri="{FF2B5EF4-FFF2-40B4-BE49-F238E27FC236}">
                  <a16:creationId xmlns:a16="http://schemas.microsoft.com/office/drawing/2014/main" id="{19C641B2-F610-41F6-90F2-93CE395D8E2F}"/>
                </a:ext>
              </a:extLst>
            </p:cNvPr>
            <p:cNvGrpSpPr/>
            <p:nvPr/>
          </p:nvGrpSpPr>
          <p:grpSpPr>
            <a:xfrm>
              <a:off x="9458325" y="5179046"/>
              <a:ext cx="111153" cy="195816"/>
              <a:chOff x="3343310" y="4475555"/>
              <a:chExt cx="127717" cy="316753"/>
            </a:xfrm>
          </p:grpSpPr>
          <p:sp>
            <p:nvSpPr>
              <p:cNvPr id="147" name="Google Shape;13042;p66">
                <a:extLst>
                  <a:ext uri="{FF2B5EF4-FFF2-40B4-BE49-F238E27FC236}">
                    <a16:creationId xmlns:a16="http://schemas.microsoft.com/office/drawing/2014/main" id="{AC0203FC-A957-4D66-946E-7D1C9172BC57}"/>
                  </a:ext>
                </a:extLst>
              </p:cNvPr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avLst/>
                <a:gdLst/>
                <a:ahLst/>
                <a:cxnLst/>
                <a:rect l="l" t="t" r="r" b="b"/>
                <a:pathLst>
                  <a:path w="77995" h="156544" extrusionOk="0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3043;p66">
                <a:extLst>
                  <a:ext uri="{FF2B5EF4-FFF2-40B4-BE49-F238E27FC236}">
                    <a16:creationId xmlns:a16="http://schemas.microsoft.com/office/drawing/2014/main" id="{C9C806AD-1E39-45CE-9722-D560C34A49BC}"/>
                  </a:ext>
                </a:extLst>
              </p:cNvPr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avLst/>
                <a:gdLst/>
                <a:ahLst/>
                <a:cxnLst/>
                <a:rect l="l" t="t" r="r" b="b"/>
                <a:pathLst>
                  <a:path w="31871" h="31838" extrusionOk="0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" name="Google Shape;13050;p66">
              <a:extLst>
                <a:ext uri="{FF2B5EF4-FFF2-40B4-BE49-F238E27FC236}">
                  <a16:creationId xmlns:a16="http://schemas.microsoft.com/office/drawing/2014/main" id="{4853A624-69ED-47C2-B500-70E20520150D}"/>
                </a:ext>
              </a:extLst>
            </p:cNvPr>
            <p:cNvGrpSpPr/>
            <p:nvPr/>
          </p:nvGrpSpPr>
          <p:grpSpPr>
            <a:xfrm>
              <a:off x="9811637" y="5167421"/>
              <a:ext cx="127343" cy="212375"/>
              <a:chOff x="3527539" y="4476677"/>
              <a:chExt cx="159232" cy="314510"/>
            </a:xfrm>
          </p:grpSpPr>
          <p:sp>
            <p:nvSpPr>
              <p:cNvPr id="150" name="Google Shape;13051;p66">
                <a:extLst>
                  <a:ext uri="{FF2B5EF4-FFF2-40B4-BE49-F238E27FC236}">
                    <a16:creationId xmlns:a16="http://schemas.microsoft.com/office/drawing/2014/main" id="{1F9AEC63-333B-41BF-A56F-A7B339D564CB}"/>
                  </a:ext>
                </a:extLst>
              </p:cNvPr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3052;p66">
                <a:extLst>
                  <a:ext uri="{FF2B5EF4-FFF2-40B4-BE49-F238E27FC236}">
                    <a16:creationId xmlns:a16="http://schemas.microsoft.com/office/drawing/2014/main" id="{FEDE0C8C-950C-4626-B665-1FFA8D6EA8F1}"/>
                  </a:ext>
                </a:extLst>
              </p:cNvPr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" name="Google Shape;13041;p66">
              <a:extLst>
                <a:ext uri="{FF2B5EF4-FFF2-40B4-BE49-F238E27FC236}">
                  <a16:creationId xmlns:a16="http://schemas.microsoft.com/office/drawing/2014/main" id="{DC259754-0A8E-4E9C-9488-873A2DC4745F}"/>
                </a:ext>
              </a:extLst>
            </p:cNvPr>
            <p:cNvGrpSpPr/>
            <p:nvPr/>
          </p:nvGrpSpPr>
          <p:grpSpPr>
            <a:xfrm>
              <a:off x="10180437" y="5183034"/>
              <a:ext cx="111153" cy="195816"/>
              <a:chOff x="3343310" y="4475555"/>
              <a:chExt cx="127717" cy="316753"/>
            </a:xfrm>
          </p:grpSpPr>
          <p:sp>
            <p:nvSpPr>
              <p:cNvPr id="153" name="Google Shape;13042;p66">
                <a:extLst>
                  <a:ext uri="{FF2B5EF4-FFF2-40B4-BE49-F238E27FC236}">
                    <a16:creationId xmlns:a16="http://schemas.microsoft.com/office/drawing/2014/main" id="{D883F595-C8ED-445E-B7AA-82B28DB8F6B2}"/>
                  </a:ext>
                </a:extLst>
              </p:cNvPr>
              <p:cNvSpPr/>
              <p:nvPr/>
            </p:nvSpPr>
            <p:spPr>
              <a:xfrm>
                <a:off x="3343310" y="4535967"/>
                <a:ext cx="127717" cy="256341"/>
              </a:xfrm>
              <a:custGeom>
                <a:avLst/>
                <a:gdLst/>
                <a:ahLst/>
                <a:cxnLst/>
                <a:rect l="l" t="t" r="r" b="b"/>
                <a:pathLst>
                  <a:path w="77995" h="156544" extrusionOk="0">
                    <a:moveTo>
                      <a:pt x="18496" y="1"/>
                    </a:moveTo>
                    <a:cubicBezTo>
                      <a:pt x="8514" y="1"/>
                      <a:pt x="359" y="8123"/>
                      <a:pt x="327" y="18105"/>
                    </a:cubicBezTo>
                    <a:lnTo>
                      <a:pt x="33" y="74537"/>
                    </a:lnTo>
                    <a:cubicBezTo>
                      <a:pt x="0" y="78778"/>
                      <a:pt x="3425" y="82235"/>
                      <a:pt x="7666" y="82268"/>
                    </a:cubicBezTo>
                    <a:lnTo>
                      <a:pt x="7731" y="82268"/>
                    </a:lnTo>
                    <a:cubicBezTo>
                      <a:pt x="11939" y="82268"/>
                      <a:pt x="15364" y="78843"/>
                      <a:pt x="15397" y="74635"/>
                    </a:cubicBezTo>
                    <a:lnTo>
                      <a:pt x="15691" y="18170"/>
                    </a:lnTo>
                    <a:cubicBezTo>
                      <a:pt x="15691" y="17341"/>
                      <a:pt x="16344" y="16668"/>
                      <a:pt x="17166" y="16668"/>
                    </a:cubicBezTo>
                    <a:cubicBezTo>
                      <a:pt x="17185" y="16668"/>
                      <a:pt x="17204" y="16669"/>
                      <a:pt x="17224" y="16669"/>
                    </a:cubicBezTo>
                    <a:cubicBezTo>
                      <a:pt x="18039" y="16669"/>
                      <a:pt x="18724" y="17355"/>
                      <a:pt x="18724" y="18170"/>
                    </a:cubicBezTo>
                    <a:lnTo>
                      <a:pt x="18724" y="147345"/>
                    </a:lnTo>
                    <a:cubicBezTo>
                      <a:pt x="18724" y="152433"/>
                      <a:pt x="22867" y="156543"/>
                      <a:pt x="27956" y="156543"/>
                    </a:cubicBezTo>
                    <a:cubicBezTo>
                      <a:pt x="33044" y="156543"/>
                      <a:pt x="37187" y="152433"/>
                      <a:pt x="37187" y="147345"/>
                    </a:cubicBezTo>
                    <a:lnTo>
                      <a:pt x="37187" y="73656"/>
                    </a:lnTo>
                    <a:lnTo>
                      <a:pt x="41167" y="73656"/>
                    </a:lnTo>
                    <a:lnTo>
                      <a:pt x="41167" y="147345"/>
                    </a:lnTo>
                    <a:cubicBezTo>
                      <a:pt x="41167" y="152433"/>
                      <a:pt x="45277" y="156543"/>
                      <a:pt x="50365" y="156543"/>
                    </a:cubicBezTo>
                    <a:cubicBezTo>
                      <a:pt x="55454" y="156543"/>
                      <a:pt x="59597" y="152433"/>
                      <a:pt x="59597" y="147345"/>
                    </a:cubicBezTo>
                    <a:cubicBezTo>
                      <a:pt x="59597" y="25477"/>
                      <a:pt x="59434" y="95153"/>
                      <a:pt x="59434" y="18300"/>
                    </a:cubicBezTo>
                    <a:cubicBezTo>
                      <a:pt x="59434" y="17420"/>
                      <a:pt x="60119" y="16702"/>
                      <a:pt x="60967" y="16669"/>
                    </a:cubicBezTo>
                    <a:cubicBezTo>
                      <a:pt x="60988" y="16669"/>
                      <a:pt x="61009" y="16668"/>
                      <a:pt x="61030" y="16668"/>
                    </a:cubicBezTo>
                    <a:cubicBezTo>
                      <a:pt x="61882" y="16668"/>
                      <a:pt x="62567" y="17310"/>
                      <a:pt x="62631" y="18170"/>
                    </a:cubicBezTo>
                    <a:lnTo>
                      <a:pt x="62598" y="74570"/>
                    </a:lnTo>
                    <a:cubicBezTo>
                      <a:pt x="62598" y="78810"/>
                      <a:pt x="66023" y="82268"/>
                      <a:pt x="70264" y="82268"/>
                    </a:cubicBezTo>
                    <a:cubicBezTo>
                      <a:pt x="74504" y="82268"/>
                      <a:pt x="77962" y="78843"/>
                      <a:pt x="77962" y="74602"/>
                    </a:cubicBezTo>
                    <a:lnTo>
                      <a:pt x="77994" y="18137"/>
                    </a:lnTo>
                    <a:cubicBezTo>
                      <a:pt x="77994" y="18137"/>
                      <a:pt x="77994" y="18105"/>
                      <a:pt x="77994" y="18105"/>
                    </a:cubicBezTo>
                    <a:cubicBezTo>
                      <a:pt x="77962" y="8123"/>
                      <a:pt x="69807" y="1"/>
                      <a:pt x="59825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3043;p66">
                <a:extLst>
                  <a:ext uri="{FF2B5EF4-FFF2-40B4-BE49-F238E27FC236}">
                    <a16:creationId xmlns:a16="http://schemas.microsoft.com/office/drawing/2014/main" id="{AF44310E-8DB5-4714-AF48-1B6D6B7F5AFA}"/>
                  </a:ext>
                </a:extLst>
              </p:cNvPr>
              <p:cNvSpPr/>
              <p:nvPr/>
            </p:nvSpPr>
            <p:spPr>
              <a:xfrm>
                <a:off x="3381341" y="4475555"/>
                <a:ext cx="52189" cy="52135"/>
              </a:xfrm>
              <a:custGeom>
                <a:avLst/>
                <a:gdLst/>
                <a:ahLst/>
                <a:cxnLst/>
                <a:rect l="l" t="t" r="r" b="b"/>
                <a:pathLst>
                  <a:path w="31871" h="31838" extrusionOk="0">
                    <a:moveTo>
                      <a:pt x="15952" y="1"/>
                    </a:moveTo>
                    <a:cubicBezTo>
                      <a:pt x="7144" y="1"/>
                      <a:pt x="1" y="7112"/>
                      <a:pt x="1" y="15919"/>
                    </a:cubicBezTo>
                    <a:cubicBezTo>
                      <a:pt x="1" y="24694"/>
                      <a:pt x="7144" y="31838"/>
                      <a:pt x="15952" y="31838"/>
                    </a:cubicBezTo>
                    <a:cubicBezTo>
                      <a:pt x="24727" y="31838"/>
                      <a:pt x="31870" y="24694"/>
                      <a:pt x="31870" y="15919"/>
                    </a:cubicBezTo>
                    <a:cubicBezTo>
                      <a:pt x="31870" y="7112"/>
                      <a:pt x="24727" y="1"/>
                      <a:pt x="15952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" name="Google Shape;13050;p66">
              <a:extLst>
                <a:ext uri="{FF2B5EF4-FFF2-40B4-BE49-F238E27FC236}">
                  <a16:creationId xmlns:a16="http://schemas.microsoft.com/office/drawing/2014/main" id="{7FD67868-7BCC-4803-A907-F0920AA7AB2A}"/>
                </a:ext>
              </a:extLst>
            </p:cNvPr>
            <p:cNvGrpSpPr/>
            <p:nvPr/>
          </p:nvGrpSpPr>
          <p:grpSpPr>
            <a:xfrm>
              <a:off x="10533047" y="5162487"/>
              <a:ext cx="127343" cy="212375"/>
              <a:chOff x="3527539" y="4476677"/>
              <a:chExt cx="159232" cy="314510"/>
            </a:xfrm>
          </p:grpSpPr>
          <p:sp>
            <p:nvSpPr>
              <p:cNvPr id="156" name="Google Shape;13051;p66">
                <a:extLst>
                  <a:ext uri="{FF2B5EF4-FFF2-40B4-BE49-F238E27FC236}">
                    <a16:creationId xmlns:a16="http://schemas.microsoft.com/office/drawing/2014/main" id="{B6E8803C-A63E-4282-9745-28CAD0D70DAE}"/>
                  </a:ext>
                </a:extLst>
              </p:cNvPr>
              <p:cNvSpPr/>
              <p:nvPr/>
            </p:nvSpPr>
            <p:spPr>
              <a:xfrm>
                <a:off x="3527539" y="4536716"/>
                <a:ext cx="159232" cy="254471"/>
              </a:xfrm>
              <a:custGeom>
                <a:avLst/>
                <a:gdLst/>
                <a:ahLst/>
                <a:cxnLst/>
                <a:rect l="l" t="t" r="r" b="b"/>
                <a:pathLst>
                  <a:path w="97241" h="155402" extrusionOk="0">
                    <a:moveTo>
                      <a:pt x="35360" y="0"/>
                    </a:moveTo>
                    <a:cubicBezTo>
                      <a:pt x="27173" y="0"/>
                      <a:pt x="21268" y="5220"/>
                      <a:pt x="17713" y="15527"/>
                    </a:cubicBezTo>
                    <a:cubicBezTo>
                      <a:pt x="15527" y="21921"/>
                      <a:pt x="1533" y="61750"/>
                      <a:pt x="1403" y="62174"/>
                    </a:cubicBezTo>
                    <a:cubicBezTo>
                      <a:pt x="0" y="66121"/>
                      <a:pt x="2088" y="70492"/>
                      <a:pt x="6068" y="71895"/>
                    </a:cubicBezTo>
                    <a:cubicBezTo>
                      <a:pt x="6895" y="72179"/>
                      <a:pt x="7739" y="72315"/>
                      <a:pt x="8570" y="72315"/>
                    </a:cubicBezTo>
                    <a:cubicBezTo>
                      <a:pt x="11735" y="72315"/>
                      <a:pt x="14703" y="70350"/>
                      <a:pt x="15788" y="67197"/>
                    </a:cubicBezTo>
                    <a:cubicBezTo>
                      <a:pt x="16245" y="65925"/>
                      <a:pt x="24661" y="42569"/>
                      <a:pt x="29358" y="29130"/>
                    </a:cubicBezTo>
                    <a:lnTo>
                      <a:pt x="29358" y="29130"/>
                    </a:lnTo>
                    <a:cubicBezTo>
                      <a:pt x="28869" y="33142"/>
                      <a:pt x="30272" y="24824"/>
                      <a:pt x="18431" y="85856"/>
                    </a:cubicBezTo>
                    <a:cubicBezTo>
                      <a:pt x="17941" y="88498"/>
                      <a:pt x="19964" y="90912"/>
                      <a:pt x="22606" y="90912"/>
                    </a:cubicBezTo>
                    <a:lnTo>
                      <a:pt x="28412" y="90912"/>
                    </a:lnTo>
                    <a:lnTo>
                      <a:pt x="28412" y="146235"/>
                    </a:lnTo>
                    <a:cubicBezTo>
                      <a:pt x="28412" y="151291"/>
                      <a:pt x="32522" y="155401"/>
                      <a:pt x="37578" y="155401"/>
                    </a:cubicBezTo>
                    <a:cubicBezTo>
                      <a:pt x="42634" y="155401"/>
                      <a:pt x="46745" y="151291"/>
                      <a:pt x="46745" y="146235"/>
                    </a:cubicBezTo>
                    <a:lnTo>
                      <a:pt x="46745" y="90912"/>
                    </a:lnTo>
                    <a:lnTo>
                      <a:pt x="50692" y="90912"/>
                    </a:lnTo>
                    <a:lnTo>
                      <a:pt x="50692" y="146235"/>
                    </a:lnTo>
                    <a:cubicBezTo>
                      <a:pt x="50692" y="151291"/>
                      <a:pt x="54769" y="155401"/>
                      <a:pt x="59825" y="155401"/>
                    </a:cubicBezTo>
                    <a:cubicBezTo>
                      <a:pt x="64881" y="155401"/>
                      <a:pt x="68991" y="151291"/>
                      <a:pt x="68991" y="146235"/>
                    </a:cubicBezTo>
                    <a:lnTo>
                      <a:pt x="68991" y="90912"/>
                    </a:lnTo>
                    <a:lnTo>
                      <a:pt x="74798" y="90912"/>
                    </a:lnTo>
                    <a:cubicBezTo>
                      <a:pt x="77472" y="90912"/>
                      <a:pt x="79462" y="88498"/>
                      <a:pt x="78973" y="85856"/>
                    </a:cubicBezTo>
                    <a:cubicBezTo>
                      <a:pt x="67262" y="25379"/>
                      <a:pt x="68535" y="32392"/>
                      <a:pt x="68143" y="29130"/>
                    </a:cubicBezTo>
                    <a:lnTo>
                      <a:pt x="68143" y="29130"/>
                    </a:lnTo>
                    <a:cubicBezTo>
                      <a:pt x="72873" y="42667"/>
                      <a:pt x="81028" y="65958"/>
                      <a:pt x="81485" y="67197"/>
                    </a:cubicBezTo>
                    <a:cubicBezTo>
                      <a:pt x="82570" y="70350"/>
                      <a:pt x="85538" y="72315"/>
                      <a:pt x="88687" y="72315"/>
                    </a:cubicBezTo>
                    <a:cubicBezTo>
                      <a:pt x="89513" y="72315"/>
                      <a:pt x="90352" y="72179"/>
                      <a:pt x="91173" y="71895"/>
                    </a:cubicBezTo>
                    <a:cubicBezTo>
                      <a:pt x="95152" y="70492"/>
                      <a:pt x="97240" y="66121"/>
                      <a:pt x="95870" y="62174"/>
                    </a:cubicBezTo>
                    <a:cubicBezTo>
                      <a:pt x="95707" y="61750"/>
                      <a:pt x="81746" y="21921"/>
                      <a:pt x="79560" y="15527"/>
                    </a:cubicBezTo>
                    <a:cubicBezTo>
                      <a:pt x="76005" y="5220"/>
                      <a:pt x="70068" y="0"/>
                      <a:pt x="61913" y="0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3052;p66">
                <a:extLst>
                  <a:ext uri="{FF2B5EF4-FFF2-40B4-BE49-F238E27FC236}">
                    <a16:creationId xmlns:a16="http://schemas.microsoft.com/office/drawing/2014/main" id="{04AA6187-C102-461E-A9C0-A50659AFFFB9}"/>
                  </a:ext>
                </a:extLst>
              </p:cNvPr>
              <p:cNvSpPr/>
              <p:nvPr/>
            </p:nvSpPr>
            <p:spPr>
              <a:xfrm>
                <a:off x="3581381" y="4476677"/>
                <a:ext cx="51814" cy="51761"/>
              </a:xfrm>
              <a:custGeom>
                <a:avLst/>
                <a:gdLst/>
                <a:ahLst/>
                <a:cxnLst/>
                <a:rect l="l" t="t" r="r" b="b"/>
                <a:pathLst>
                  <a:path w="31642" h="31610" extrusionOk="0">
                    <a:moveTo>
                      <a:pt x="15821" y="1"/>
                    </a:moveTo>
                    <a:cubicBezTo>
                      <a:pt x="7079" y="1"/>
                      <a:pt x="0" y="7079"/>
                      <a:pt x="0" y="15821"/>
                    </a:cubicBezTo>
                    <a:cubicBezTo>
                      <a:pt x="0" y="24531"/>
                      <a:pt x="7079" y="31609"/>
                      <a:pt x="15821" y="31609"/>
                    </a:cubicBezTo>
                    <a:cubicBezTo>
                      <a:pt x="24563" y="31609"/>
                      <a:pt x="31641" y="24531"/>
                      <a:pt x="31641" y="15821"/>
                    </a:cubicBezTo>
                    <a:cubicBezTo>
                      <a:pt x="31641" y="7079"/>
                      <a:pt x="24563" y="1"/>
                      <a:pt x="15821" y="1"/>
                    </a:cubicBezTo>
                    <a:close/>
                  </a:path>
                </a:pathLst>
              </a:custGeom>
              <a:solidFill>
                <a:srgbClr val="7994A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28146170-E58E-491B-A789-93305D53FA0C}"/>
              </a:ext>
            </a:extLst>
          </p:cNvPr>
          <p:cNvSpPr/>
          <p:nvPr/>
        </p:nvSpPr>
        <p:spPr>
          <a:xfrm>
            <a:off x="455532" y="1342368"/>
            <a:ext cx="11258060" cy="5170377"/>
          </a:xfrm>
          <a:prstGeom prst="rect">
            <a:avLst/>
          </a:prstGeom>
          <a:noFill/>
          <a:ln w="3810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3" name="그림 4">
            <a:extLst>
              <a:ext uri="{FF2B5EF4-FFF2-40B4-BE49-F238E27FC236}">
                <a16:creationId xmlns:a16="http://schemas.microsoft.com/office/drawing/2014/main" id="{A06D5726-24C2-4F52-A96E-87C36239A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376" y="3964273"/>
            <a:ext cx="3319272" cy="2167689"/>
          </a:xfrm>
          <a:prstGeom prst="rect">
            <a:avLst/>
          </a:prstGeom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6DC713DD-CE21-4968-A0AE-530FADB88C0F}"/>
              </a:ext>
            </a:extLst>
          </p:cNvPr>
          <p:cNvSpPr txBox="1"/>
          <p:nvPr/>
        </p:nvSpPr>
        <p:spPr>
          <a:xfrm>
            <a:off x="5481154" y="6157527"/>
            <a:ext cx="1943734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9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서울시 </a:t>
            </a:r>
            <a:r>
              <a:rPr lang="ko-KR" altLang="en-US" sz="9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보도블럭</a:t>
            </a:r>
            <a:r>
              <a:rPr lang="ko-KR" altLang="en-US" sz="9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 면적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D65DE469-2370-4594-B53D-56FEB462C5DB}"/>
              </a:ext>
            </a:extLst>
          </p:cNvPr>
          <p:cNvSpPr txBox="1"/>
          <p:nvPr/>
        </p:nvSpPr>
        <p:spPr>
          <a:xfrm>
            <a:off x="1069803" y="375837"/>
            <a:ext cx="37689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유동인구 및 혼잡도 예측</a:t>
            </a:r>
          </a:p>
        </p:txBody>
      </p:sp>
    </p:spTree>
    <p:extLst>
      <p:ext uri="{BB962C8B-B14F-4D97-AF65-F5344CB8AC3E}">
        <p14:creationId xmlns:p14="http://schemas.microsoft.com/office/powerpoint/2010/main" val="8975028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52E2EC-895F-45B1-9437-62AD5D7B5E65}"/>
              </a:ext>
            </a:extLst>
          </p:cNvPr>
          <p:cNvSpPr txBox="1"/>
          <p:nvPr/>
        </p:nvSpPr>
        <p:spPr>
          <a:xfrm>
            <a:off x="762667" y="1003813"/>
            <a:ext cx="4193327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E4848"/>
                </a:solidFill>
                <a:latin typeface="나눔바른고딕" panose="020B0603020101020101" pitchFamily="50" charset="-127"/>
                <a:ea typeface="나눔바른고딕"/>
                <a:cs typeface="+mj-cs"/>
              </a:rPr>
              <a:t>익일의 시간별 유동인구 수를 예측하는 함수 </a:t>
            </a:r>
            <a:r>
              <a:rPr lang="en-US" altLang="ko-KR" sz="12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D1DFE"/>
                </a:solidFill>
                <a:latin typeface="나눔바른고딕" panose="020B0603020101020101" pitchFamily="50" charset="-127"/>
                <a:ea typeface="나눔바른고딕"/>
                <a:cs typeface="+mj-cs"/>
              </a:rPr>
              <a:t>PredTomorrow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E4848"/>
                </a:solidFill>
                <a:latin typeface="나눔바른고딕" panose="020B0603020101020101" pitchFamily="50" charset="-127"/>
                <a:ea typeface="나눔바른고딕"/>
                <a:cs typeface="+mj-cs"/>
              </a:rPr>
              <a:t> 정의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8C1E668-732F-4A24-8B0C-43A1E967D72D}"/>
              </a:ext>
            </a:extLst>
          </p:cNvPr>
          <p:cNvGrpSpPr/>
          <p:nvPr/>
        </p:nvGrpSpPr>
        <p:grpSpPr>
          <a:xfrm>
            <a:off x="583209" y="2192675"/>
            <a:ext cx="6256424" cy="3961398"/>
            <a:chOff x="718433" y="2567191"/>
            <a:chExt cx="6256424" cy="3961398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E35F5B72-9923-4837-AA8F-865B9550F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8433" y="4329915"/>
              <a:ext cx="6256424" cy="2198674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CFD03E9-5878-426F-8B15-2287ADA94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8433" y="2567191"/>
              <a:ext cx="6256424" cy="1757899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EA3B8D4-CD89-4955-BA63-2A01FFDC6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5733" y="2908361"/>
            <a:ext cx="4303058" cy="252208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E2A6896-DDC1-4AEA-BC5E-27E47ACF54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5733" y="5430448"/>
            <a:ext cx="4407859" cy="64462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8D98F3B-BE3D-4027-83F5-B1398E211F0F}"/>
              </a:ext>
            </a:extLst>
          </p:cNvPr>
          <p:cNvSpPr/>
          <p:nvPr/>
        </p:nvSpPr>
        <p:spPr>
          <a:xfrm>
            <a:off x="7305734" y="4706822"/>
            <a:ext cx="4303057" cy="1447251"/>
          </a:xfrm>
          <a:prstGeom prst="rect">
            <a:avLst/>
          </a:prstGeom>
          <a:noFill/>
          <a:ln w="28575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B573065-2695-41F5-8737-223182B8E1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88373"/>
              </p:ext>
            </p:extLst>
          </p:nvPr>
        </p:nvGraphicFramePr>
        <p:xfrm>
          <a:off x="8375329" y="1861661"/>
          <a:ext cx="2268666" cy="903708"/>
        </p:xfrm>
        <a:graphic>
          <a:graphicData uri="http://schemas.openxmlformats.org/drawingml/2006/table">
            <a:tbl>
              <a:tblPr/>
              <a:tblGrid>
                <a:gridCol w="746248">
                  <a:extLst>
                    <a:ext uri="{9D8B030D-6E8A-4147-A177-3AD203B41FA5}">
                      <a16:colId xmlns:a16="http://schemas.microsoft.com/office/drawing/2014/main" val="469147643"/>
                    </a:ext>
                  </a:extLst>
                </a:gridCol>
                <a:gridCol w="1522418">
                  <a:extLst>
                    <a:ext uri="{9D8B030D-6E8A-4147-A177-3AD203B41FA5}">
                      <a16:colId xmlns:a16="http://schemas.microsoft.com/office/drawing/2014/main" val="3026858590"/>
                    </a:ext>
                  </a:extLst>
                </a:gridCol>
              </a:tblGrid>
              <a:tr h="3012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>
                          <a:solidFill>
                            <a:schemeClr val="bg1"/>
                          </a:solidFill>
                          <a:effectLst/>
                        </a:rPr>
                        <a:t>초록</a:t>
                      </a:r>
                      <a:endParaRPr lang="en-US" altLang="ko-KR" sz="900" b="1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/>
                        </a:rPr>
                        <a:t>2m 이상 거리두기 가능</a:t>
                      </a:r>
                      <a:endParaRPr lang="en-US" altLang="ko-KR" sz="90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314567"/>
                  </a:ext>
                </a:extLst>
              </a:tr>
              <a:tr h="3012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>
                          <a:solidFill>
                            <a:schemeClr val="bg1"/>
                          </a:solidFill>
                          <a:effectLst/>
                        </a:rPr>
                        <a:t>주황</a:t>
                      </a:r>
                      <a:endParaRPr lang="en-US" altLang="ko-KR" sz="900" b="1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/>
                        </a:rPr>
                        <a:t>1m ~ 2m 거리두기 가능</a:t>
                      </a:r>
                      <a:endParaRPr lang="en-US" altLang="ko-KR" sz="90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5671969"/>
                  </a:ext>
                </a:extLst>
              </a:tr>
              <a:tr h="3012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>
                          <a:solidFill>
                            <a:schemeClr val="bg1"/>
                          </a:solidFill>
                          <a:effectLst/>
                        </a:rPr>
                        <a:t>빨강</a:t>
                      </a:r>
                      <a:endParaRPr lang="en-US" altLang="ko-KR" sz="900" b="1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dirty="0">
                          <a:ln>
                            <a:solidFill>
                              <a:prstClr val="white">
                                <a:alpha val="0"/>
                              </a:prst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/>
                        </a:rPr>
                        <a:t>1m 이내 거리두기 가능</a:t>
                      </a:r>
                      <a:endParaRPr lang="en-US" altLang="ko-KR" sz="900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44566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2057437-80D1-46B0-BFB2-92CE4D857937}"/>
              </a:ext>
            </a:extLst>
          </p:cNvPr>
          <p:cNvSpPr txBox="1"/>
          <p:nvPr/>
        </p:nvSpPr>
        <p:spPr>
          <a:xfrm>
            <a:off x="8201605" y="1572435"/>
            <a:ext cx="2656854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정부 지침을 고려한 적정거리 설정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03BA75-A901-4050-BB1A-822EDEB7A76D}"/>
              </a:ext>
            </a:extLst>
          </p:cNvPr>
          <p:cNvSpPr/>
          <p:nvPr/>
        </p:nvSpPr>
        <p:spPr>
          <a:xfrm>
            <a:off x="455532" y="1342368"/>
            <a:ext cx="11258060" cy="5170377"/>
          </a:xfrm>
          <a:prstGeom prst="rect">
            <a:avLst/>
          </a:prstGeom>
          <a:noFill/>
          <a:ln w="3810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1B87C8-322F-4044-AFA0-864B55BAE28A}"/>
              </a:ext>
            </a:extLst>
          </p:cNvPr>
          <p:cNvSpPr txBox="1"/>
          <p:nvPr/>
        </p:nvSpPr>
        <p:spPr>
          <a:xfrm>
            <a:off x="1069803" y="375837"/>
            <a:ext cx="37689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유동인구 및 혼잡도 예측</a:t>
            </a:r>
          </a:p>
        </p:txBody>
      </p:sp>
    </p:spTree>
    <p:extLst>
      <p:ext uri="{BB962C8B-B14F-4D97-AF65-F5344CB8AC3E}">
        <p14:creationId xmlns:p14="http://schemas.microsoft.com/office/powerpoint/2010/main" val="1026451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354B406-B682-4455-8C54-A42403FEDC18}"/>
              </a:ext>
            </a:extLst>
          </p:cNvPr>
          <p:cNvSpPr txBox="1"/>
          <p:nvPr/>
        </p:nvSpPr>
        <p:spPr>
          <a:xfrm>
            <a:off x="4846049" y="952872"/>
            <a:ext cx="1935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err="1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확진자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예측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E7855D6-7075-4835-9A8B-48F1B0E755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14" y="1624458"/>
            <a:ext cx="2339217" cy="40237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A56114-FADF-4205-9EAF-BD709C55FF36}"/>
              </a:ext>
            </a:extLst>
          </p:cNvPr>
          <p:cNvSpPr txBox="1"/>
          <p:nvPr/>
        </p:nvSpPr>
        <p:spPr>
          <a:xfrm>
            <a:off x="5308797" y="2113733"/>
            <a:ext cx="100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감염지수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D6957D-2043-4FCF-B6B6-77C2EFE76A81}"/>
              </a:ext>
            </a:extLst>
          </p:cNvPr>
          <p:cNvSpPr txBox="1"/>
          <p:nvPr/>
        </p:nvSpPr>
        <p:spPr>
          <a:xfrm>
            <a:off x="5151664" y="3653304"/>
            <a:ext cx="1323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DEEBF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예상 유동인구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CAD567-9659-474E-8A33-72AA880F53B0}"/>
              </a:ext>
            </a:extLst>
          </p:cNvPr>
          <p:cNvSpPr txBox="1"/>
          <p:nvPr/>
        </p:nvSpPr>
        <p:spPr>
          <a:xfrm>
            <a:off x="5380029" y="3143545"/>
            <a:ext cx="867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DEEBF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혼잡도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CA7EC7-4EAA-469E-8E69-114A38DC076C}"/>
              </a:ext>
            </a:extLst>
          </p:cNvPr>
          <p:cNvSpPr txBox="1"/>
          <p:nvPr/>
        </p:nvSpPr>
        <p:spPr>
          <a:xfrm>
            <a:off x="5175081" y="2633786"/>
            <a:ext cx="1277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DEEBF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감염재생산수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39A194-EC3D-47D1-9DC7-7B53507609A1}"/>
              </a:ext>
            </a:extLst>
          </p:cNvPr>
          <p:cNvSpPr txBox="1"/>
          <p:nvPr/>
        </p:nvSpPr>
        <p:spPr>
          <a:xfrm>
            <a:off x="5105101" y="4163063"/>
            <a:ext cx="1417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예상 </a:t>
            </a:r>
            <a:r>
              <a:rPr lang="ko-KR" altLang="en-US" sz="1600" dirty="0" err="1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확진자</a:t>
            </a:r>
            <a:r>
              <a:rPr lang="ko-KR" altLang="en-US" sz="160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A0F643-C035-4D9D-B4FD-B85CE4BE6CE7}"/>
              </a:ext>
            </a:extLst>
          </p:cNvPr>
          <p:cNvSpPr txBox="1"/>
          <p:nvPr/>
        </p:nvSpPr>
        <p:spPr>
          <a:xfrm>
            <a:off x="4953456" y="4672820"/>
            <a:ext cx="1720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예상 마스크 </a:t>
            </a:r>
            <a:r>
              <a:rPr lang="ko-KR" altLang="en-US" sz="16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착용률</a:t>
            </a:r>
            <a:endParaRPr lang="ko-KR" altLang="en-US" sz="1600" dirty="0">
              <a:solidFill>
                <a:schemeClr val="accent1">
                  <a:lumMod val="20000"/>
                  <a:lumOff val="80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34946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2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9757CBA-768A-4A96-A473-632C7CE1F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886" y="2497465"/>
            <a:ext cx="2822959" cy="18634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DC5FE5-F8F2-48CE-BC82-881F722FA81B}"/>
              </a:ext>
            </a:extLst>
          </p:cNvPr>
          <p:cNvSpPr txBox="1"/>
          <p:nvPr/>
        </p:nvSpPr>
        <p:spPr>
          <a:xfrm>
            <a:off x="10043967" y="4787245"/>
            <a:ext cx="7647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스퀘어 ExtraBold" panose="020B0600000101010101"/>
              </a:rPr>
              <a:t>2020</a:t>
            </a:r>
          </a:p>
        </p:txBody>
      </p:sp>
      <p:pic>
        <p:nvPicPr>
          <p:cNvPr id="22" name="그림 9">
            <a:extLst>
              <a:ext uri="{FF2B5EF4-FFF2-40B4-BE49-F238E27FC236}">
                <a16:creationId xmlns:a16="http://schemas.microsoft.com/office/drawing/2014/main" id="{56D33968-7FDA-448D-8F98-CB43C51EB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222" y="2531367"/>
            <a:ext cx="2587831" cy="186349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367710C-3EDE-4A34-89D3-447970702330}"/>
              </a:ext>
            </a:extLst>
          </p:cNvPr>
          <p:cNvSpPr txBox="1"/>
          <p:nvPr/>
        </p:nvSpPr>
        <p:spPr>
          <a:xfrm>
            <a:off x="7125969" y="4787245"/>
            <a:ext cx="107288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2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스퀘어 ExtraBold" panose="020B0600000101010101"/>
              </a:rPr>
              <a:t>2014</a:t>
            </a:r>
          </a:p>
        </p:txBody>
      </p:sp>
      <p:pic>
        <p:nvPicPr>
          <p:cNvPr id="24" name="그래픽 13">
            <a:extLst>
              <a:ext uri="{FF2B5EF4-FFF2-40B4-BE49-F238E27FC236}">
                <a16:creationId xmlns:a16="http://schemas.microsoft.com/office/drawing/2014/main" id="{8904A6FD-5EA8-4191-89ED-E146AC0F3A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68842" y="2463535"/>
            <a:ext cx="2419601" cy="179809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683D2C9-4E73-439B-AA4E-BD25DC91CC66}"/>
              </a:ext>
            </a:extLst>
          </p:cNvPr>
          <p:cNvSpPr txBox="1"/>
          <p:nvPr/>
        </p:nvSpPr>
        <p:spPr>
          <a:xfrm>
            <a:off x="3900487" y="5083222"/>
            <a:ext cx="123337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sz="1200">
                <a:solidFill>
                  <a:srgbClr val="404040"/>
                </a:solidFill>
                <a:ea typeface="나눔스퀘어 ExtraBold" panose="020B0600000101010101"/>
              </a:rPr>
              <a:t>신종플루</a:t>
            </a:r>
            <a:endParaRPr lang="ko-KR" altLang="en-US" sz="120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스퀘어 ExtraBold" panose="020B0600000101010101"/>
            </a:endParaRPr>
          </a:p>
        </p:txBody>
      </p:sp>
      <p:pic>
        <p:nvPicPr>
          <p:cNvPr id="26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0F13EECD-377E-4D52-A1E9-1BECAA25A4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61" y="2497464"/>
            <a:ext cx="2222125" cy="167832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E2DC16B-8A44-473C-A3F9-A3E568DE3F03}"/>
              </a:ext>
            </a:extLst>
          </p:cNvPr>
          <p:cNvSpPr txBox="1"/>
          <p:nvPr/>
        </p:nvSpPr>
        <p:spPr>
          <a:xfrm>
            <a:off x="1245372" y="4787245"/>
            <a:ext cx="102423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스퀘어 ExtraBold" panose="020B0600000101010101"/>
              </a:rPr>
              <a:t>1919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C9C83C3-8A98-4A56-B117-DC4B9B0FAAF6}"/>
              </a:ext>
            </a:extLst>
          </p:cNvPr>
          <p:cNvCxnSpPr>
            <a:cxnSpLocks/>
          </p:cNvCxnSpPr>
          <p:nvPr/>
        </p:nvCxnSpPr>
        <p:spPr>
          <a:xfrm flipV="1">
            <a:off x="801970" y="4787245"/>
            <a:ext cx="10627486" cy="21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2E7542F-7787-4F82-BEF1-0868049DF908}"/>
              </a:ext>
            </a:extLst>
          </p:cNvPr>
          <p:cNvSpPr txBox="1"/>
          <p:nvPr/>
        </p:nvSpPr>
        <p:spPr>
          <a:xfrm>
            <a:off x="1172004" y="5083222"/>
            <a:ext cx="117097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sz="1200" dirty="0">
                <a:solidFill>
                  <a:srgbClr val="404040"/>
                </a:solidFill>
                <a:ea typeface="나눔스퀘어 ExtraBold" panose="020B0600000101010101"/>
              </a:rPr>
              <a:t>스페인독감</a:t>
            </a:r>
            <a:endParaRPr lang="ko-KR" altLang="en-US" sz="1200" dirty="0">
              <a:ea typeface="나눔스퀘어 ExtraBold" panose="020B0600000101010101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D89DE0-7BA6-416D-91E5-F23696E2E5F6}"/>
              </a:ext>
            </a:extLst>
          </p:cNvPr>
          <p:cNvSpPr txBox="1"/>
          <p:nvPr/>
        </p:nvSpPr>
        <p:spPr>
          <a:xfrm>
            <a:off x="3900487" y="4787245"/>
            <a:ext cx="123337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1200">
                <a:solidFill>
                  <a:srgbClr val="404040"/>
                </a:solidFill>
                <a:ea typeface="나눔스퀘어 ExtraBold" panose="020B0600000101010101"/>
              </a:rPr>
              <a:t>2009</a:t>
            </a:r>
            <a:endParaRPr lang="ko-KR">
              <a:ea typeface="나눔스퀘어 ExtraBold" panose="020B0600000101010101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8269CA2-9814-46E2-B57D-9013E3B63447}"/>
              </a:ext>
            </a:extLst>
          </p:cNvPr>
          <p:cNvSpPr txBox="1"/>
          <p:nvPr/>
        </p:nvSpPr>
        <p:spPr>
          <a:xfrm>
            <a:off x="7262751" y="5083222"/>
            <a:ext cx="799320" cy="2866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나눔스퀘어 ExtraBold" panose="020B0600000101010101"/>
              </a:rPr>
              <a:t>메르스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9B35BF-7E22-49D9-A7B9-C655850C5AF5}"/>
              </a:ext>
            </a:extLst>
          </p:cNvPr>
          <p:cNvSpPr txBox="1"/>
          <p:nvPr/>
        </p:nvSpPr>
        <p:spPr>
          <a:xfrm>
            <a:off x="9419013" y="5083222"/>
            <a:ext cx="201466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나눔스퀘어 ExtraBold" panose="020B0600000101010101"/>
              </a:rPr>
              <a:t>한국 코로나 2-5월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CC1EF6-4E46-4AE3-91C4-27FEEBA30B97}"/>
              </a:ext>
            </a:extLst>
          </p:cNvPr>
          <p:cNvSpPr txBox="1"/>
          <p:nvPr/>
        </p:nvSpPr>
        <p:spPr>
          <a:xfrm>
            <a:off x="3957392" y="1191999"/>
            <a:ext cx="4457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</a:t>
            </a:r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바이러스의 확산 메커니즘은 생물학적으로 </a:t>
            </a:r>
            <a:r>
              <a:rPr lang="ko-KR" altLang="en-US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비슷</a:t>
            </a:r>
            <a:r>
              <a:rPr lang="en-US" altLang="ko-KR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”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FEE702-B1C6-489F-A7C0-BE8C9A7A474C}"/>
              </a:ext>
            </a:extLst>
          </p:cNvPr>
          <p:cNvSpPr txBox="1"/>
          <p:nvPr/>
        </p:nvSpPr>
        <p:spPr>
          <a:xfrm>
            <a:off x="4293888" y="1696182"/>
            <a:ext cx="3784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전염병의 공통적 확산 패턴 사용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423FA14-8789-4AA0-AB46-208F3C569834}"/>
              </a:ext>
            </a:extLst>
          </p:cNvPr>
          <p:cNvSpPr/>
          <p:nvPr/>
        </p:nvSpPr>
        <p:spPr>
          <a:xfrm>
            <a:off x="4155171" y="5818190"/>
            <a:ext cx="4062099" cy="632314"/>
          </a:xfrm>
          <a:prstGeom prst="rect">
            <a:avLst/>
          </a:prstGeom>
          <a:noFill/>
          <a:ln w="57150">
            <a:solidFill>
              <a:srgbClr val="5E484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기계학습을 통한 다음 전염병의 추이 예측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38E475-A531-4C88-85F3-514945ABB18D}"/>
              </a:ext>
            </a:extLst>
          </p:cNvPr>
          <p:cNvSpPr txBox="1"/>
          <p:nvPr/>
        </p:nvSpPr>
        <p:spPr>
          <a:xfrm>
            <a:off x="1026522" y="437391"/>
            <a:ext cx="1935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err="1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확진자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예측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902CC1-7712-40E6-9B7F-E93D3F6AECA4}"/>
              </a:ext>
            </a:extLst>
          </p:cNvPr>
          <p:cNvSpPr txBox="1"/>
          <p:nvPr/>
        </p:nvSpPr>
        <p:spPr>
          <a:xfrm>
            <a:off x="1026522" y="1025026"/>
            <a:ext cx="1805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E4848"/>
                </a:solidFill>
                <a:latin typeface="나눔바른고딕" panose="020B0603020101020101" pitchFamily="50" charset="-127"/>
                <a:ea typeface="나눔바른고딕"/>
                <a:cs typeface="+mj-cs"/>
              </a:rPr>
              <a:t>가정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E4848"/>
              </a:solidFill>
              <a:latin typeface="나눔바른고딕" panose="020B0603020101020101" pitchFamily="50" charset="-127"/>
              <a:ea typeface="나눔바른고딕"/>
              <a:cs typeface="+mj-cs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9E4E540B-73DF-43E6-8E49-F99A02DFBB5F}"/>
              </a:ext>
            </a:extLst>
          </p:cNvPr>
          <p:cNvSpPr/>
          <p:nvPr/>
        </p:nvSpPr>
        <p:spPr>
          <a:xfrm>
            <a:off x="11389497" y="344571"/>
            <a:ext cx="693941" cy="305233"/>
          </a:xfrm>
          <a:prstGeom prst="roundRect">
            <a:avLst/>
          </a:prstGeom>
          <a:solidFill>
            <a:srgbClr val="93C5C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LSTM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76380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02ADAD-4BF4-4FDB-8D40-EF8A61FF9B50}"/>
              </a:ext>
            </a:extLst>
          </p:cNvPr>
          <p:cNvSpPr txBox="1"/>
          <p:nvPr/>
        </p:nvSpPr>
        <p:spPr>
          <a:xfrm>
            <a:off x="1203871" y="1017685"/>
            <a:ext cx="1805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E4848"/>
                </a:solidFill>
                <a:latin typeface="나눔바른고딕" panose="020B0603020101020101" pitchFamily="50" charset="-127"/>
                <a:ea typeface="나눔바른고딕"/>
                <a:cs typeface="+mj-cs"/>
              </a:rPr>
              <a:t>예측</a:t>
            </a:r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E4848"/>
                </a:solidFill>
                <a:latin typeface="나눔바른고딕" panose="020B0603020101020101" pitchFamily="50" charset="-127"/>
                <a:ea typeface="나눔바른고딕"/>
                <a:cs typeface="+mj-cs"/>
              </a:rPr>
              <a:t> 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E4848"/>
                </a:solidFill>
                <a:latin typeface="나눔바른고딕" panose="020B0603020101020101" pitchFamily="50" charset="-127"/>
                <a:ea typeface="나눔바른고딕"/>
                <a:cs typeface="+mj-cs"/>
              </a:rPr>
              <a:t>모델선택 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E4848"/>
              </a:solidFill>
              <a:latin typeface="나눔바른고딕" panose="020B0603020101020101" pitchFamily="50" charset="-127"/>
              <a:ea typeface="나눔바른고딕"/>
              <a:cs typeface="+mj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7FC8F5C-DDE1-4AC4-9CF9-C19F5F454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485" y="1884059"/>
            <a:ext cx="2637741" cy="2456608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25992E6-BC92-4D38-8238-D42FEE3B1DF1}"/>
              </a:ext>
            </a:extLst>
          </p:cNvPr>
          <p:cNvSpPr/>
          <p:nvPr/>
        </p:nvSpPr>
        <p:spPr>
          <a:xfrm>
            <a:off x="938524" y="1884059"/>
            <a:ext cx="1322782" cy="480852"/>
          </a:xfrm>
          <a:prstGeom prst="roundRect">
            <a:avLst/>
          </a:prstGeom>
          <a:solidFill>
            <a:srgbClr val="96ABD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ARIMA</a:t>
            </a:r>
            <a:endParaRPr lang="ko-KR" altLang="en-US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DA26A1C-BD69-4F5E-A004-A09C0A608705}"/>
              </a:ext>
            </a:extLst>
          </p:cNvPr>
          <p:cNvSpPr/>
          <p:nvPr/>
        </p:nvSpPr>
        <p:spPr>
          <a:xfrm>
            <a:off x="938524" y="2702182"/>
            <a:ext cx="1322782" cy="480852"/>
          </a:xfrm>
          <a:prstGeom prst="roundRect">
            <a:avLst/>
          </a:prstGeom>
          <a:solidFill>
            <a:srgbClr val="7BB8BB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RNN</a:t>
            </a:r>
            <a:endParaRPr lang="ko-KR" altLang="en-US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AC25B31-0285-4E89-AE6F-18D7C65E5D92}"/>
              </a:ext>
            </a:extLst>
          </p:cNvPr>
          <p:cNvSpPr/>
          <p:nvPr/>
        </p:nvSpPr>
        <p:spPr>
          <a:xfrm>
            <a:off x="8387803" y="1550105"/>
            <a:ext cx="693941" cy="305233"/>
          </a:xfrm>
          <a:prstGeom prst="roundRect">
            <a:avLst/>
          </a:prstGeom>
          <a:solidFill>
            <a:srgbClr val="93C5C7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LSTM</a:t>
            </a:r>
            <a:endParaRPr lang="ko-KR" altLang="en-US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C44B7A6-D88D-4C71-9BB8-D84830952828}"/>
              </a:ext>
            </a:extLst>
          </p:cNvPr>
          <p:cNvSpPr/>
          <p:nvPr/>
        </p:nvSpPr>
        <p:spPr>
          <a:xfrm>
            <a:off x="2507912" y="1884059"/>
            <a:ext cx="5151159" cy="4808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이전 시계열 데이터로부터 미래를 예측</a:t>
            </a:r>
          </a:p>
          <a:p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한계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: </a:t>
            </a:r>
            <a:r>
              <a:rPr lang="en-US" altLang="ko-KR" sz="12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예측에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 </a:t>
            </a:r>
            <a:r>
              <a:rPr lang="en-US" altLang="ko-KR" sz="12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확진자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 </a:t>
            </a:r>
            <a:r>
              <a:rPr lang="en-US" altLang="ko-KR" sz="12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추이가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 </a:t>
            </a:r>
            <a:r>
              <a:rPr lang="en-US" altLang="ko-KR" sz="12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필요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,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코로나 전염 초기에 예측 불가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89EC693-3190-4ECF-B1D2-4EB7FD6D6875}"/>
              </a:ext>
            </a:extLst>
          </p:cNvPr>
          <p:cNvSpPr/>
          <p:nvPr/>
        </p:nvSpPr>
        <p:spPr>
          <a:xfrm>
            <a:off x="2507912" y="2669972"/>
            <a:ext cx="5151160" cy="750273"/>
          </a:xfrm>
          <a:prstGeom prst="rect">
            <a:avLst/>
          </a:prstGeom>
          <a:solidFill>
            <a:schemeClr val="accent1">
              <a:lumMod val="40000"/>
              <a:lumOff val="6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과거의 데이터를 학습하여 미래를 예측</a:t>
            </a:r>
            <a:endParaRPr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/>
            </a:endParaRPr>
          </a:p>
          <a:p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장점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: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이전의 전염병 데이터를 학습하고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,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 전염 초기부터 예측 가능</a:t>
            </a:r>
            <a:endParaRPr lang="en-US" altLang="ko-KR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/>
            </a:endParaRPr>
          </a:p>
          <a:p>
            <a:r>
              <a:rPr lang="ko-KR" altLang="en-US" sz="1200" b="1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한계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: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먼 과거의 데이터는 반영이 어려움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(</a:t>
            </a:r>
            <a:r>
              <a:rPr lang="ko-KR" altLang="ko-KR" sz="12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vanishing</a:t>
            </a:r>
            <a:r>
              <a:rPr lang="ko-KR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 </a:t>
            </a:r>
            <a:r>
              <a:rPr lang="ko-KR" altLang="ko-KR" sz="12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gradient</a:t>
            </a:r>
            <a:r>
              <a:rPr lang="ko-KR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problem)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FA939AA3-EAAB-4B9B-9321-B88DCD13C70E}"/>
              </a:ext>
            </a:extLst>
          </p:cNvPr>
          <p:cNvCxnSpPr>
            <a:cxnSpLocks/>
            <a:stCxn id="23" idx="2"/>
            <a:endCxn id="29" idx="1"/>
          </p:cNvCxnSpPr>
          <p:nvPr/>
        </p:nvCxnSpPr>
        <p:spPr>
          <a:xfrm rot="16200000" flipH="1">
            <a:off x="1414499" y="3368449"/>
            <a:ext cx="778968" cy="408137"/>
          </a:xfrm>
          <a:prstGeom prst="bentConnector2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86F8E16-3C66-42A1-A62D-36FC5114B2D7}"/>
              </a:ext>
            </a:extLst>
          </p:cNvPr>
          <p:cNvSpPr/>
          <p:nvPr/>
        </p:nvSpPr>
        <p:spPr>
          <a:xfrm>
            <a:off x="3549607" y="3809847"/>
            <a:ext cx="4109464" cy="270374"/>
          </a:xfrm>
          <a:prstGeom prst="rect">
            <a:avLst/>
          </a:prstGeom>
          <a:solidFill>
            <a:schemeClr val="accent1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altLang="ko-KR" sz="12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RNN</a:t>
            </a:r>
            <a:r>
              <a:rPr lang="ko-KR" altLang="en-US" sz="12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의 문제를</a:t>
            </a:r>
            <a:r>
              <a:rPr lang="en-US" altLang="ko-KR" sz="12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 </a:t>
            </a:r>
            <a:r>
              <a:rPr lang="ko-KR" altLang="en-US" sz="12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보완하여 예측</a:t>
            </a:r>
            <a:endParaRPr lang="ko-KR" altLang="en-US" sz="120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0E377CC-6CDC-41A3-AF9C-2C2236FE8592}"/>
              </a:ext>
            </a:extLst>
          </p:cNvPr>
          <p:cNvSpPr/>
          <p:nvPr/>
        </p:nvSpPr>
        <p:spPr>
          <a:xfrm>
            <a:off x="2008052" y="3721576"/>
            <a:ext cx="1322782" cy="480852"/>
          </a:xfrm>
          <a:prstGeom prst="roundRect">
            <a:avLst/>
          </a:prstGeom>
          <a:solidFill>
            <a:srgbClr val="93C5C7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LSTM</a:t>
            </a:r>
            <a:endParaRPr lang="ko-KR" altLang="en-US" sz="1200" b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9992A0-1A65-4616-A824-113B8638BD20}"/>
              </a:ext>
            </a:extLst>
          </p:cNvPr>
          <p:cNvSpPr txBox="1"/>
          <p:nvPr/>
        </p:nvSpPr>
        <p:spPr>
          <a:xfrm>
            <a:off x="5230252" y="4830978"/>
            <a:ext cx="1419593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“</a:t>
            </a:r>
            <a:r>
              <a:rPr lang="ko-KR" altLang="en-US" sz="1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LSTM 선택</a:t>
            </a:r>
            <a:r>
              <a:rPr lang="en-US" altLang="ko-KR" sz="1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”</a:t>
            </a:r>
            <a:endParaRPr lang="ko-KR" altLang="en-US" dirty="0">
              <a:solidFill>
                <a:schemeClr val="bg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298511-397F-438D-AB15-431034536B30}"/>
              </a:ext>
            </a:extLst>
          </p:cNvPr>
          <p:cNvSpPr txBox="1"/>
          <p:nvPr/>
        </p:nvSpPr>
        <p:spPr>
          <a:xfrm>
            <a:off x="4623422" y="5271787"/>
            <a:ext cx="2633253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이전 데이터로 학습 가능</a:t>
            </a:r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59778E-9830-479D-A1B0-3811308C9E1B}"/>
              </a:ext>
            </a:extLst>
          </p:cNvPr>
          <p:cNvSpPr txBox="1"/>
          <p:nvPr/>
        </p:nvSpPr>
        <p:spPr>
          <a:xfrm>
            <a:off x="4623422" y="5721927"/>
            <a:ext cx="2633253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과거 데이터의 반영이 용이</a:t>
            </a:r>
            <a:endParaRPr lang="ko-KR" altLang="en-US" dirty="0"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DF46E1-C796-4AB8-A4FF-2647F7B59B25}"/>
              </a:ext>
            </a:extLst>
          </p:cNvPr>
          <p:cNvSpPr txBox="1"/>
          <p:nvPr/>
        </p:nvSpPr>
        <p:spPr>
          <a:xfrm>
            <a:off x="1026522" y="437391"/>
            <a:ext cx="1935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err="1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확진자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예측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8C1AA5-D48E-4D9B-9C99-0D9322143B17}"/>
              </a:ext>
            </a:extLst>
          </p:cNvPr>
          <p:cNvSpPr/>
          <p:nvPr/>
        </p:nvSpPr>
        <p:spPr>
          <a:xfrm>
            <a:off x="455532" y="1342368"/>
            <a:ext cx="11258060" cy="5170377"/>
          </a:xfrm>
          <a:prstGeom prst="rect">
            <a:avLst/>
          </a:prstGeom>
          <a:noFill/>
          <a:ln w="3810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036CEAD6-E3AA-4662-A7EC-7C91B85702E1}"/>
              </a:ext>
            </a:extLst>
          </p:cNvPr>
          <p:cNvSpPr/>
          <p:nvPr/>
        </p:nvSpPr>
        <p:spPr>
          <a:xfrm>
            <a:off x="11389497" y="344571"/>
            <a:ext cx="693941" cy="305233"/>
          </a:xfrm>
          <a:prstGeom prst="roundRect">
            <a:avLst/>
          </a:prstGeom>
          <a:solidFill>
            <a:srgbClr val="93C5C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LSTM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8" name="Google Shape;8076;p69">
            <a:extLst>
              <a:ext uri="{FF2B5EF4-FFF2-40B4-BE49-F238E27FC236}">
                <a16:creationId xmlns:a16="http://schemas.microsoft.com/office/drawing/2014/main" id="{F13CE4D6-F9FC-4F5A-B7DB-8BCC1E1B9458}"/>
              </a:ext>
            </a:extLst>
          </p:cNvPr>
          <p:cNvGrpSpPr/>
          <p:nvPr/>
        </p:nvGrpSpPr>
        <p:grpSpPr>
          <a:xfrm rot="20931810">
            <a:off x="1885448" y="3392084"/>
            <a:ext cx="640324" cy="451832"/>
            <a:chOff x="5223609" y="3731112"/>
            <a:chExt cx="371782" cy="274285"/>
          </a:xfrm>
        </p:grpSpPr>
        <p:sp>
          <p:nvSpPr>
            <p:cNvPr id="39" name="Google Shape;8077;p69">
              <a:extLst>
                <a:ext uri="{FF2B5EF4-FFF2-40B4-BE49-F238E27FC236}">
                  <a16:creationId xmlns:a16="http://schemas.microsoft.com/office/drawing/2014/main" id="{27D61953-92A6-42C6-B805-230DBE0EC781}"/>
                </a:ext>
              </a:extLst>
            </p:cNvPr>
            <p:cNvSpPr/>
            <p:nvPr/>
          </p:nvSpPr>
          <p:spPr>
            <a:xfrm>
              <a:off x="5223609" y="3731112"/>
              <a:ext cx="371782" cy="274285"/>
            </a:xfrm>
            <a:custGeom>
              <a:avLst/>
              <a:gdLst/>
              <a:ahLst/>
              <a:cxnLst/>
              <a:rect l="l" t="t" r="r" b="b"/>
              <a:pathLst>
                <a:path w="14151" h="10440" extrusionOk="0">
                  <a:moveTo>
                    <a:pt x="11972" y="1"/>
                  </a:moveTo>
                  <a:lnTo>
                    <a:pt x="5563" y="6410"/>
                  </a:lnTo>
                  <a:cubicBezTo>
                    <a:pt x="5477" y="6497"/>
                    <a:pt x="5364" y="6540"/>
                    <a:pt x="5251" y="6540"/>
                  </a:cubicBezTo>
                  <a:cubicBezTo>
                    <a:pt x="5138" y="6540"/>
                    <a:pt x="5026" y="6497"/>
                    <a:pt x="4939" y="6410"/>
                  </a:cubicBezTo>
                  <a:lnTo>
                    <a:pt x="2178" y="3649"/>
                  </a:lnTo>
                  <a:lnTo>
                    <a:pt x="0" y="5827"/>
                  </a:lnTo>
                  <a:lnTo>
                    <a:pt x="4162" y="9989"/>
                  </a:lnTo>
                  <a:cubicBezTo>
                    <a:pt x="4453" y="10280"/>
                    <a:pt x="4842" y="10440"/>
                    <a:pt x="5251" y="10440"/>
                  </a:cubicBezTo>
                  <a:cubicBezTo>
                    <a:pt x="5660" y="10440"/>
                    <a:pt x="6056" y="10280"/>
                    <a:pt x="6340" y="9989"/>
                  </a:cubicBezTo>
                  <a:lnTo>
                    <a:pt x="14150" y="2179"/>
                  </a:lnTo>
                  <a:lnTo>
                    <a:pt x="11972" y="1"/>
                  </a:lnTo>
                  <a:close/>
                </a:path>
              </a:pathLst>
            </a:custGeom>
            <a:solidFill>
              <a:srgbClr val="9FA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078;p69">
              <a:extLst>
                <a:ext uri="{FF2B5EF4-FFF2-40B4-BE49-F238E27FC236}">
                  <a16:creationId xmlns:a16="http://schemas.microsoft.com/office/drawing/2014/main" id="{C0C3D776-47AF-457F-BA07-BFBFC735D96F}"/>
                </a:ext>
              </a:extLst>
            </p:cNvPr>
            <p:cNvSpPr/>
            <p:nvPr/>
          </p:nvSpPr>
          <p:spPr>
            <a:xfrm>
              <a:off x="5338236" y="3769391"/>
              <a:ext cx="257155" cy="236006"/>
            </a:xfrm>
            <a:custGeom>
              <a:avLst/>
              <a:gdLst/>
              <a:ahLst/>
              <a:cxnLst/>
              <a:rect l="l" t="t" r="r" b="b"/>
              <a:pathLst>
                <a:path w="9788" h="8983" extrusionOk="0">
                  <a:moveTo>
                    <a:pt x="9066" y="0"/>
                  </a:moveTo>
                  <a:lnTo>
                    <a:pt x="826" y="8248"/>
                  </a:lnTo>
                  <a:cubicBezTo>
                    <a:pt x="597" y="8470"/>
                    <a:pt x="312" y="8629"/>
                    <a:pt x="0" y="8698"/>
                  </a:cubicBezTo>
                  <a:cubicBezTo>
                    <a:pt x="257" y="8886"/>
                    <a:pt x="569" y="8983"/>
                    <a:pt x="888" y="8983"/>
                  </a:cubicBezTo>
                  <a:cubicBezTo>
                    <a:pt x="1297" y="8983"/>
                    <a:pt x="1693" y="8823"/>
                    <a:pt x="1977" y="8532"/>
                  </a:cubicBezTo>
                  <a:lnTo>
                    <a:pt x="9787" y="722"/>
                  </a:lnTo>
                  <a:lnTo>
                    <a:pt x="9066" y="0"/>
                  </a:ln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872429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5E472C-2F3D-48C4-9755-B0DAFFED7D22}"/>
              </a:ext>
            </a:extLst>
          </p:cNvPr>
          <p:cNvSpPr txBox="1"/>
          <p:nvPr/>
        </p:nvSpPr>
        <p:spPr>
          <a:xfrm>
            <a:off x="617764" y="1934881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49AFEC5-DB57-4CC8-92C6-65814D597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570" y="1298219"/>
            <a:ext cx="2374335" cy="19384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4B3954-8528-45BC-BFBC-2401ACE60E1D}"/>
              </a:ext>
            </a:extLst>
          </p:cNvPr>
          <p:cNvSpPr txBox="1"/>
          <p:nvPr/>
        </p:nvSpPr>
        <p:spPr>
          <a:xfrm>
            <a:off x="1674400" y="3262154"/>
            <a:ext cx="2356829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▲ 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홍콩 사스 데이터 학습 후 예측, 큰 오차 발생</a:t>
            </a:r>
          </a:p>
        </p:txBody>
      </p:sp>
      <p:pic>
        <p:nvPicPr>
          <p:cNvPr id="5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4D26057-5852-473A-86C2-2F2754F73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189" y="1294458"/>
            <a:ext cx="2657622" cy="1945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D59415-3F2E-47DB-BC79-D09C1988465F}"/>
              </a:ext>
            </a:extLst>
          </p:cNvPr>
          <p:cNvSpPr txBox="1"/>
          <p:nvPr/>
        </p:nvSpPr>
        <p:spPr>
          <a:xfrm>
            <a:off x="4874643" y="3221950"/>
            <a:ext cx="4303045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▲ 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이탈리아 신종플루 데이터 학습 후 예측, 오차 감소</a:t>
            </a:r>
          </a:p>
        </p:txBody>
      </p:sp>
      <p:pic>
        <p:nvPicPr>
          <p:cNvPr id="7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D5BFA81A-BD3A-4E74-88C2-61DB1AB8F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0154" y="1294458"/>
            <a:ext cx="2400686" cy="19143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37A058-712C-4CC6-B2AD-A7B746F0D512}"/>
              </a:ext>
            </a:extLst>
          </p:cNvPr>
          <p:cNvSpPr txBox="1"/>
          <p:nvPr/>
        </p:nvSpPr>
        <p:spPr>
          <a:xfrm>
            <a:off x="8631453" y="3215704"/>
            <a:ext cx="2201756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▲ 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 신종플루 데이터 학습, 정확도 향상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852589-E39D-4EFA-B137-A9736CA8EC53}"/>
              </a:ext>
            </a:extLst>
          </p:cNvPr>
          <p:cNvSpPr txBox="1"/>
          <p:nvPr/>
        </p:nvSpPr>
        <p:spPr>
          <a:xfrm>
            <a:off x="1585363" y="4044680"/>
            <a:ext cx="194897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모델 타당성 검토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6DFF903-5563-4633-9BD5-19EE37F395AD}"/>
              </a:ext>
            </a:extLst>
          </p:cNvPr>
          <p:cNvSpPr txBox="1"/>
          <p:nvPr/>
        </p:nvSpPr>
        <p:spPr>
          <a:xfrm>
            <a:off x="6939187" y="4014976"/>
            <a:ext cx="2233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학습 데이터 선정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57085E-7803-4967-A713-DD504790C889}"/>
              </a:ext>
            </a:extLst>
          </p:cNvPr>
          <p:cNvSpPr txBox="1"/>
          <p:nvPr/>
        </p:nvSpPr>
        <p:spPr>
          <a:xfrm>
            <a:off x="7251821" y="4414012"/>
            <a:ext cx="325183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질병 별 일일 </a:t>
            </a:r>
            <a:r>
              <a:rPr lang="ko-KR" altLang="en-US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확진자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데이터 학습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9BCEDB2-48C6-406A-87EF-F967D61B7B42}"/>
              </a:ext>
            </a:extLst>
          </p:cNvPr>
          <p:cNvSpPr txBox="1"/>
          <p:nvPr/>
        </p:nvSpPr>
        <p:spPr>
          <a:xfrm>
            <a:off x="1994095" y="5365819"/>
            <a:ext cx="292227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사스와 신종플루 데이터 학습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B068C2F-9FF1-469A-B1A1-A80904A6E1C0}"/>
              </a:ext>
            </a:extLst>
          </p:cNvPr>
          <p:cNvSpPr txBox="1"/>
          <p:nvPr/>
        </p:nvSpPr>
        <p:spPr>
          <a:xfrm>
            <a:off x="2359832" y="5713314"/>
            <a:ext cx="165338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정확도 검증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79C7C81-FA05-4C8C-BCAB-04FF4848D042}"/>
              </a:ext>
            </a:extLst>
          </p:cNvPr>
          <p:cNvSpPr txBox="1"/>
          <p:nvPr/>
        </p:nvSpPr>
        <p:spPr>
          <a:xfrm>
            <a:off x="2359832" y="4880603"/>
            <a:ext cx="194897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단층 </a:t>
            </a:r>
            <a:r>
              <a:rPr lang="en-US" altLang="ko-KR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LSTM</a:t>
            </a:r>
            <a:endParaRPr lang="ko-KR" altLang="en-US" sz="16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9A76294-EA61-42C1-9429-3D16F081CD83}"/>
              </a:ext>
            </a:extLst>
          </p:cNvPr>
          <p:cNvSpPr txBox="1"/>
          <p:nvPr/>
        </p:nvSpPr>
        <p:spPr>
          <a:xfrm>
            <a:off x="7625284" y="4780141"/>
            <a:ext cx="3251838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신종플루</a:t>
            </a:r>
            <a:r>
              <a:rPr lang="en-US" altLang="ko-KR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인플루엔자 선정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C473FC-B7AD-4917-A639-436B5A5AD9CE}"/>
              </a:ext>
            </a:extLst>
          </p:cNvPr>
          <p:cNvSpPr txBox="1"/>
          <p:nvPr/>
        </p:nvSpPr>
        <p:spPr>
          <a:xfrm>
            <a:off x="7251821" y="5158836"/>
            <a:ext cx="325183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국가 별 데이터 학습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9E55D46-5C39-4A22-988D-5B11B9340AC9}"/>
              </a:ext>
            </a:extLst>
          </p:cNvPr>
          <p:cNvSpPr txBox="1"/>
          <p:nvPr/>
        </p:nvSpPr>
        <p:spPr>
          <a:xfrm>
            <a:off x="7803089" y="5783193"/>
            <a:ext cx="339173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2009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한국 신종플루 일일 </a:t>
            </a:r>
            <a:r>
              <a:rPr lang="ko-KR" altLang="en-US" sz="12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확진자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(WHO)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A65BC9A-EC67-4BED-8008-0E12AB8B1C6C}"/>
              </a:ext>
            </a:extLst>
          </p:cNvPr>
          <p:cNvSpPr txBox="1"/>
          <p:nvPr/>
        </p:nvSpPr>
        <p:spPr>
          <a:xfrm>
            <a:off x="7803088" y="6017819"/>
            <a:ext cx="3586409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2009 – 2019 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한국 인플루엔자 현황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질병관리본부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)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1F7C03B-FCF6-4875-9C68-2F440260AAC6}"/>
              </a:ext>
            </a:extLst>
          </p:cNvPr>
          <p:cNvSpPr txBox="1"/>
          <p:nvPr/>
        </p:nvSpPr>
        <p:spPr>
          <a:xfrm>
            <a:off x="1026522" y="437391"/>
            <a:ext cx="1935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err="1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확진자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예측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1E2AB8DF-E0E6-4C73-A216-1120C6B522D3}"/>
              </a:ext>
            </a:extLst>
          </p:cNvPr>
          <p:cNvSpPr/>
          <p:nvPr/>
        </p:nvSpPr>
        <p:spPr>
          <a:xfrm>
            <a:off x="11389497" y="344571"/>
            <a:ext cx="693941" cy="305233"/>
          </a:xfrm>
          <a:prstGeom prst="roundRect">
            <a:avLst/>
          </a:prstGeom>
          <a:solidFill>
            <a:srgbClr val="93C5C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LSTM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F43F367-F814-495C-8D10-4506FCB97DD5}"/>
              </a:ext>
            </a:extLst>
          </p:cNvPr>
          <p:cNvSpPr txBox="1"/>
          <p:nvPr/>
        </p:nvSpPr>
        <p:spPr>
          <a:xfrm>
            <a:off x="1994095" y="4513682"/>
            <a:ext cx="194897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Prototype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설계</a:t>
            </a:r>
          </a:p>
        </p:txBody>
      </p:sp>
      <p:sp>
        <p:nvSpPr>
          <p:cNvPr id="67" name="사각형: 잘린 한쪽 모서리 66">
            <a:extLst>
              <a:ext uri="{FF2B5EF4-FFF2-40B4-BE49-F238E27FC236}">
                <a16:creationId xmlns:a16="http://schemas.microsoft.com/office/drawing/2014/main" id="{438D6873-0E4B-451B-98A9-1802139A7388}"/>
              </a:ext>
            </a:extLst>
          </p:cNvPr>
          <p:cNvSpPr/>
          <p:nvPr/>
        </p:nvSpPr>
        <p:spPr>
          <a:xfrm flipV="1">
            <a:off x="1382819" y="3838543"/>
            <a:ext cx="3832993" cy="2600913"/>
          </a:xfrm>
          <a:prstGeom prst="snip1Rect">
            <a:avLst/>
          </a:prstGeom>
          <a:noFill/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FE2CF08F-6786-40C6-AA34-0249A0578989}"/>
              </a:ext>
            </a:extLst>
          </p:cNvPr>
          <p:cNvCxnSpPr>
            <a:cxnSpLocks/>
          </p:cNvCxnSpPr>
          <p:nvPr/>
        </p:nvCxnSpPr>
        <p:spPr>
          <a:xfrm>
            <a:off x="1994095" y="4508611"/>
            <a:ext cx="0" cy="1575712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사각형: 잘린 한쪽 모서리 69">
            <a:extLst>
              <a:ext uri="{FF2B5EF4-FFF2-40B4-BE49-F238E27FC236}">
                <a16:creationId xmlns:a16="http://schemas.microsoft.com/office/drawing/2014/main" id="{1F15A46C-76F2-4546-B263-0375D044BE8C}"/>
              </a:ext>
            </a:extLst>
          </p:cNvPr>
          <p:cNvSpPr/>
          <p:nvPr/>
        </p:nvSpPr>
        <p:spPr>
          <a:xfrm flipV="1">
            <a:off x="6830008" y="3815620"/>
            <a:ext cx="4559489" cy="2623833"/>
          </a:xfrm>
          <a:prstGeom prst="snip1Rect">
            <a:avLst>
              <a:gd name="adj" fmla="val 14178"/>
            </a:avLst>
          </a:prstGeom>
          <a:noFill/>
          <a:ln w="76200">
            <a:solidFill>
              <a:srgbClr val="BDD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17CF36B-404D-4B0E-B9F1-2D35F41436EB}"/>
              </a:ext>
            </a:extLst>
          </p:cNvPr>
          <p:cNvSpPr txBox="1"/>
          <p:nvPr/>
        </p:nvSpPr>
        <p:spPr>
          <a:xfrm>
            <a:off x="7625284" y="5484227"/>
            <a:ext cx="4039404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MSE </a:t>
            </a: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기준</a:t>
            </a:r>
            <a:r>
              <a:rPr lang="en-US" altLang="ko-KR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한국 데이터 선정</a:t>
            </a:r>
          </a:p>
        </p:txBody>
      </p:sp>
      <p:grpSp>
        <p:nvGrpSpPr>
          <p:cNvPr id="77" name="Google Shape;3395;p63">
            <a:extLst>
              <a:ext uri="{FF2B5EF4-FFF2-40B4-BE49-F238E27FC236}">
                <a16:creationId xmlns:a16="http://schemas.microsoft.com/office/drawing/2014/main" id="{A0982800-5A3A-4F6C-BB4B-17FC37638D6E}"/>
              </a:ext>
            </a:extLst>
          </p:cNvPr>
          <p:cNvGrpSpPr/>
          <p:nvPr/>
        </p:nvGrpSpPr>
        <p:grpSpPr>
          <a:xfrm>
            <a:off x="5715477" y="4949418"/>
            <a:ext cx="614865" cy="230832"/>
            <a:chOff x="4920150" y="1977875"/>
            <a:chExt cx="68525" cy="33800"/>
          </a:xfrm>
        </p:grpSpPr>
        <p:sp>
          <p:nvSpPr>
            <p:cNvPr id="78" name="Google Shape;3396;p63">
              <a:extLst>
                <a:ext uri="{FF2B5EF4-FFF2-40B4-BE49-F238E27FC236}">
                  <a16:creationId xmlns:a16="http://schemas.microsoft.com/office/drawing/2014/main" id="{D46516E8-647F-41F7-AD3C-944DDF7A70B9}"/>
                </a:ext>
              </a:extLst>
            </p:cNvPr>
            <p:cNvSpPr/>
            <p:nvPr/>
          </p:nvSpPr>
          <p:spPr>
            <a:xfrm>
              <a:off x="4949175" y="1977875"/>
              <a:ext cx="39500" cy="33800"/>
            </a:xfrm>
            <a:custGeom>
              <a:avLst/>
              <a:gdLst/>
              <a:ahLst/>
              <a:cxnLst/>
              <a:rect l="l" t="t" r="r" b="b"/>
              <a:pathLst>
                <a:path w="1580" h="1352" extrusionOk="0">
                  <a:moveTo>
                    <a:pt x="891" y="1"/>
                  </a:moveTo>
                  <a:cubicBezTo>
                    <a:pt x="859" y="1"/>
                    <a:pt x="828" y="12"/>
                    <a:pt x="801" y="32"/>
                  </a:cubicBezTo>
                  <a:cubicBezTo>
                    <a:pt x="743" y="89"/>
                    <a:pt x="743" y="176"/>
                    <a:pt x="801" y="226"/>
                  </a:cubicBezTo>
                  <a:lnTo>
                    <a:pt x="1039" y="472"/>
                  </a:lnTo>
                  <a:cubicBezTo>
                    <a:pt x="1068" y="493"/>
                    <a:pt x="1046" y="544"/>
                    <a:pt x="1010" y="544"/>
                  </a:cubicBezTo>
                  <a:lnTo>
                    <a:pt x="152" y="544"/>
                  </a:lnTo>
                  <a:cubicBezTo>
                    <a:pt x="147" y="543"/>
                    <a:pt x="143" y="543"/>
                    <a:pt x="139" y="543"/>
                  </a:cubicBezTo>
                  <a:cubicBezTo>
                    <a:pt x="66" y="543"/>
                    <a:pt x="14" y="598"/>
                    <a:pt x="8" y="666"/>
                  </a:cubicBezTo>
                  <a:cubicBezTo>
                    <a:pt x="0" y="746"/>
                    <a:pt x="65" y="811"/>
                    <a:pt x="145" y="811"/>
                  </a:cubicBezTo>
                  <a:lnTo>
                    <a:pt x="1010" y="811"/>
                  </a:lnTo>
                  <a:cubicBezTo>
                    <a:pt x="1046" y="811"/>
                    <a:pt x="1068" y="854"/>
                    <a:pt x="1039" y="883"/>
                  </a:cubicBezTo>
                  <a:lnTo>
                    <a:pt x="808" y="1113"/>
                  </a:lnTo>
                  <a:cubicBezTo>
                    <a:pt x="758" y="1164"/>
                    <a:pt x="751" y="1251"/>
                    <a:pt x="794" y="1308"/>
                  </a:cubicBezTo>
                  <a:cubicBezTo>
                    <a:pt x="823" y="1337"/>
                    <a:pt x="859" y="1351"/>
                    <a:pt x="895" y="1351"/>
                  </a:cubicBezTo>
                  <a:cubicBezTo>
                    <a:pt x="931" y="1351"/>
                    <a:pt x="967" y="1337"/>
                    <a:pt x="996" y="1308"/>
                  </a:cubicBezTo>
                  <a:lnTo>
                    <a:pt x="1522" y="774"/>
                  </a:lnTo>
                  <a:cubicBezTo>
                    <a:pt x="1580" y="717"/>
                    <a:pt x="1573" y="630"/>
                    <a:pt x="1522" y="573"/>
                  </a:cubicBezTo>
                  <a:lnTo>
                    <a:pt x="996" y="46"/>
                  </a:lnTo>
                  <a:cubicBezTo>
                    <a:pt x="965" y="15"/>
                    <a:pt x="928" y="1"/>
                    <a:pt x="89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397;p63">
              <a:extLst>
                <a:ext uri="{FF2B5EF4-FFF2-40B4-BE49-F238E27FC236}">
                  <a16:creationId xmlns:a16="http://schemas.microsoft.com/office/drawing/2014/main" id="{BB677A9B-CB9D-4658-80FC-55B336BA6335}"/>
                </a:ext>
              </a:extLst>
            </p:cNvPr>
            <p:cNvSpPr/>
            <p:nvPr/>
          </p:nvSpPr>
          <p:spPr>
            <a:xfrm>
              <a:off x="4931875" y="1991450"/>
              <a:ext cx="12825" cy="6700"/>
            </a:xfrm>
            <a:custGeom>
              <a:avLst/>
              <a:gdLst/>
              <a:ahLst/>
              <a:cxnLst/>
              <a:rect l="l" t="t" r="r" b="b"/>
              <a:pathLst>
                <a:path w="513" h="268" extrusionOk="0">
                  <a:moveTo>
                    <a:pt x="180" y="1"/>
                  </a:moveTo>
                  <a:cubicBezTo>
                    <a:pt x="0" y="1"/>
                    <a:pt x="0" y="268"/>
                    <a:pt x="180" y="268"/>
                  </a:cubicBezTo>
                  <a:lnTo>
                    <a:pt x="332" y="268"/>
                  </a:lnTo>
                  <a:cubicBezTo>
                    <a:pt x="512" y="268"/>
                    <a:pt x="512" y="1"/>
                    <a:pt x="332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398;p63">
              <a:extLst>
                <a:ext uri="{FF2B5EF4-FFF2-40B4-BE49-F238E27FC236}">
                  <a16:creationId xmlns:a16="http://schemas.microsoft.com/office/drawing/2014/main" id="{395C9BDF-5252-4070-9D94-B89ABBB95F08}"/>
                </a:ext>
              </a:extLst>
            </p:cNvPr>
            <p:cNvSpPr/>
            <p:nvPr/>
          </p:nvSpPr>
          <p:spPr>
            <a:xfrm>
              <a:off x="4920150" y="1991450"/>
              <a:ext cx="9225" cy="6700"/>
            </a:xfrm>
            <a:custGeom>
              <a:avLst/>
              <a:gdLst/>
              <a:ahLst/>
              <a:cxnLst/>
              <a:rect l="l" t="t" r="r" b="b"/>
              <a:pathLst>
                <a:path w="369" h="268" extrusionOk="0">
                  <a:moveTo>
                    <a:pt x="181" y="1"/>
                  </a:moveTo>
                  <a:cubicBezTo>
                    <a:pt x="0" y="1"/>
                    <a:pt x="0" y="268"/>
                    <a:pt x="181" y="268"/>
                  </a:cubicBezTo>
                  <a:lnTo>
                    <a:pt x="195" y="268"/>
                  </a:lnTo>
                  <a:cubicBezTo>
                    <a:pt x="368" y="268"/>
                    <a:pt x="368" y="1"/>
                    <a:pt x="19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9C779E0F-7E72-4A4E-8C7F-8A4A66055801}"/>
              </a:ext>
            </a:extLst>
          </p:cNvPr>
          <p:cNvSpPr txBox="1"/>
          <p:nvPr/>
        </p:nvSpPr>
        <p:spPr>
          <a:xfrm>
            <a:off x="5430507" y="5174225"/>
            <a:ext cx="1149668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예측력 확인</a:t>
            </a: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C84EFF04-7959-4E0C-BE8F-819BE6D41FF5}"/>
              </a:ext>
            </a:extLst>
          </p:cNvPr>
          <p:cNvCxnSpPr>
            <a:cxnSpLocks/>
          </p:cNvCxnSpPr>
          <p:nvPr/>
        </p:nvCxnSpPr>
        <p:spPr>
          <a:xfrm>
            <a:off x="7224283" y="4414012"/>
            <a:ext cx="0" cy="1575712"/>
          </a:xfrm>
          <a:prstGeom prst="line">
            <a:avLst/>
          </a:prstGeom>
          <a:ln>
            <a:solidFill>
              <a:srgbClr val="BDD7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75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배경</a:t>
            </a:r>
          </a:p>
        </p:txBody>
      </p:sp>
    </p:spTree>
    <p:extLst>
      <p:ext uri="{BB962C8B-B14F-4D97-AF65-F5344CB8AC3E}">
        <p14:creationId xmlns:p14="http://schemas.microsoft.com/office/powerpoint/2010/main" val="35145459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E158F66D-97CF-49B2-A93A-F3B11111D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05" y="1651976"/>
            <a:ext cx="3876654" cy="4384058"/>
          </a:xfrm>
          <a:prstGeom prst="rect">
            <a:avLst/>
          </a:prstGeom>
        </p:spPr>
      </p:pic>
      <p:pic>
        <p:nvPicPr>
          <p:cNvPr id="11" name="그림 8" descr="스크린샷, 지도이(가) 표시된 사진&#10;&#10;자동 생성된 설명">
            <a:extLst>
              <a:ext uri="{FF2B5EF4-FFF2-40B4-BE49-F238E27FC236}">
                <a16:creationId xmlns:a16="http://schemas.microsoft.com/office/drawing/2014/main" id="{C58C17E3-7E2E-4B30-8E40-10EA24E7B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1778" y="1358963"/>
            <a:ext cx="2772137" cy="1511073"/>
          </a:xfrm>
          <a:prstGeom prst="rect">
            <a:avLst/>
          </a:prstGeom>
        </p:spPr>
      </p:pic>
      <p:pic>
        <p:nvPicPr>
          <p:cNvPr id="12" name="그림 17" descr="스크린샷, 지도이(가) 표시된 사진&#10;&#10;자동 생성된 설명">
            <a:extLst>
              <a:ext uri="{FF2B5EF4-FFF2-40B4-BE49-F238E27FC236}">
                <a16:creationId xmlns:a16="http://schemas.microsoft.com/office/drawing/2014/main" id="{58C4B9F8-3483-4460-9E32-374B5D8B1E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1069" y="4706543"/>
            <a:ext cx="2733555" cy="15042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128E48-DAEB-4924-A488-FF4D75D34F4A}"/>
              </a:ext>
            </a:extLst>
          </p:cNvPr>
          <p:cNvSpPr txBox="1"/>
          <p:nvPr/>
        </p:nvSpPr>
        <p:spPr>
          <a:xfrm>
            <a:off x="5628444" y="2856913"/>
            <a:ext cx="1715961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▲ 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단층 LSTM </a:t>
            </a:r>
            <a:r>
              <a:rPr lang="en-US" altLang="ko-KR" sz="9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look_back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1</a:t>
            </a:r>
            <a:endParaRPr lang="ko-KR" altLang="en-US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D7A8DA-67C8-49A0-BDDB-9A435E39BD87}"/>
              </a:ext>
            </a:extLst>
          </p:cNvPr>
          <p:cNvSpPr txBox="1"/>
          <p:nvPr/>
        </p:nvSpPr>
        <p:spPr>
          <a:xfrm>
            <a:off x="5628444" y="6197656"/>
            <a:ext cx="2196922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▲ </a:t>
            </a:r>
            <a:r>
              <a:rPr lang="ko-KR" altLang="en-US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5개층 LSTM </a:t>
            </a:r>
            <a:r>
              <a:rPr lang="en-US" altLang="ko-KR" sz="9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look_back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1</a:t>
            </a:r>
            <a:endParaRPr lang="ko-KR" altLang="en-US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982DF4-C4E2-48D8-A6AE-18E52669C4B2}"/>
              </a:ext>
            </a:extLst>
          </p:cNvPr>
          <p:cNvSpPr txBox="1"/>
          <p:nvPr/>
        </p:nvSpPr>
        <p:spPr>
          <a:xfrm>
            <a:off x="5628444" y="4414893"/>
            <a:ext cx="1959172" cy="2308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▲5</a:t>
            </a:r>
            <a:r>
              <a:rPr lang="ko-KR" altLang="en-US" sz="9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개층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look_back</a:t>
            </a:r>
            <a:r>
              <a:rPr lang="en-US" altLang="ko-KR" sz="9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= 5</a:t>
            </a:r>
            <a:endParaRPr lang="ko-KR" altLang="en-US" sz="9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4252E9D-9E2B-423B-BAE1-8DEDC6F8453F}"/>
              </a:ext>
            </a:extLst>
          </p:cNvPr>
          <p:cNvSpPr/>
          <p:nvPr/>
        </p:nvSpPr>
        <p:spPr>
          <a:xfrm>
            <a:off x="8294915" y="2460504"/>
            <a:ext cx="3255724" cy="30777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lvl="0"/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2020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년 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9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월 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3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일까지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총 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244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 예측 결과</a:t>
            </a:r>
            <a:endParaRPr lang="en-US" altLang="ko-KR" sz="1400" dirty="0">
              <a:ln>
                <a:solidFill>
                  <a:prstClr val="white">
                    <a:alpha val="0"/>
                  </a:prstClr>
                </a:solidFill>
              </a:ln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3A5218-C849-48B2-8C6A-1FF9E454B184}"/>
              </a:ext>
            </a:extLst>
          </p:cNvPr>
          <p:cNvSpPr txBox="1"/>
          <p:nvPr/>
        </p:nvSpPr>
        <p:spPr>
          <a:xfrm>
            <a:off x="8610357" y="3414695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오차범위 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0.1 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이내 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228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​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159871E-C88C-45E9-8DEE-39D588F91D9E}"/>
              </a:ext>
            </a:extLst>
          </p:cNvPr>
          <p:cNvSpPr/>
          <p:nvPr/>
        </p:nvSpPr>
        <p:spPr>
          <a:xfrm>
            <a:off x="10048183" y="2756212"/>
            <a:ext cx="1485418" cy="27699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Minmax(0,1) </a:t>
            </a:r>
            <a:r>
              <a:rPr lang="en-US" altLang="ko-KR" sz="12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기준</a:t>
            </a:r>
            <a:endParaRPr lang="ko-KR" altLang="en-US" sz="120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5C3377-5E2D-41D6-AE26-48E5F3919C4D}"/>
              </a:ext>
            </a:extLst>
          </p:cNvPr>
          <p:cNvSpPr txBox="1"/>
          <p:nvPr/>
        </p:nvSpPr>
        <p:spPr>
          <a:xfrm>
            <a:off x="8610357" y="4243566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오차범위 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0.05 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이내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213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25BC0A-57D4-4112-B867-0538B54B05E0}"/>
              </a:ext>
            </a:extLst>
          </p:cNvPr>
          <p:cNvSpPr txBox="1"/>
          <p:nvPr/>
        </p:nvSpPr>
        <p:spPr>
          <a:xfrm>
            <a:off x="9646900" y="3741100"/>
            <a:ext cx="125778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(</a:t>
            </a:r>
            <a:r>
              <a:rPr lang="en-US" altLang="ko-KR" sz="120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정확도</a:t>
            </a:r>
            <a:r>
              <a:rPr lang="en-US" altLang="ko-KR" sz="12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 약 93%)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13EE05-BCD9-4BE0-9FA8-833F7CB5A159}"/>
              </a:ext>
            </a:extLst>
          </p:cNvPr>
          <p:cNvSpPr txBox="1"/>
          <p:nvPr/>
        </p:nvSpPr>
        <p:spPr>
          <a:xfrm>
            <a:off x="9646900" y="4559761"/>
            <a:ext cx="125778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2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(</a:t>
            </a:r>
            <a:r>
              <a:rPr lang="en-US" altLang="ko-KR" sz="12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정확도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 약 87%)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48282DE-42DE-4CD9-A2CF-203F7E315B0B}"/>
              </a:ext>
            </a:extLst>
          </p:cNvPr>
          <p:cNvSpPr/>
          <p:nvPr/>
        </p:nvSpPr>
        <p:spPr>
          <a:xfrm>
            <a:off x="352425" y="1256964"/>
            <a:ext cx="11361167" cy="5255782"/>
          </a:xfrm>
          <a:prstGeom prst="rect">
            <a:avLst/>
          </a:prstGeom>
          <a:noFill/>
          <a:ln w="3810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4FEB9BBB-D547-4E5B-B50D-9A4F90AFB2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1069" y="3074243"/>
            <a:ext cx="2733555" cy="1401467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2EB1F0AC-3DF9-40D1-A87C-CCD4910BFD28}"/>
              </a:ext>
            </a:extLst>
          </p:cNvPr>
          <p:cNvSpPr txBox="1"/>
          <p:nvPr/>
        </p:nvSpPr>
        <p:spPr>
          <a:xfrm>
            <a:off x="1026522" y="437391"/>
            <a:ext cx="1935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err="1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확진자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예측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DCFC3DE6-6A9A-41F7-8F35-52EC2278C2A3}"/>
              </a:ext>
            </a:extLst>
          </p:cNvPr>
          <p:cNvSpPr/>
          <p:nvPr/>
        </p:nvSpPr>
        <p:spPr>
          <a:xfrm>
            <a:off x="11389497" y="344571"/>
            <a:ext cx="693941" cy="305233"/>
          </a:xfrm>
          <a:prstGeom prst="roundRect">
            <a:avLst/>
          </a:prstGeom>
          <a:solidFill>
            <a:srgbClr val="93C5C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LSTM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71937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6389761-D45E-462B-94CC-7EDB65FECDD4}"/>
              </a:ext>
            </a:extLst>
          </p:cNvPr>
          <p:cNvSpPr txBox="1"/>
          <p:nvPr/>
        </p:nvSpPr>
        <p:spPr>
          <a:xfrm>
            <a:off x="4293817" y="971534"/>
            <a:ext cx="3039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마스크 </a:t>
            </a:r>
            <a:r>
              <a:rPr lang="ko-KR" altLang="en-US" sz="3200" spc="-150" dirty="0" err="1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착용률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예측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A79E16C-F6EE-496B-A9FC-E5BFB5DE08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14" y="1624458"/>
            <a:ext cx="2339217" cy="40237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7A1305-EFD4-49FD-978C-6D1735BDDF41}"/>
              </a:ext>
            </a:extLst>
          </p:cNvPr>
          <p:cNvSpPr txBox="1"/>
          <p:nvPr/>
        </p:nvSpPr>
        <p:spPr>
          <a:xfrm>
            <a:off x="5308797" y="2113733"/>
            <a:ext cx="100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감염지수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FE0BBF-45CF-4C14-81FF-794F39522E3D}"/>
              </a:ext>
            </a:extLst>
          </p:cNvPr>
          <p:cNvSpPr txBox="1"/>
          <p:nvPr/>
        </p:nvSpPr>
        <p:spPr>
          <a:xfrm>
            <a:off x="5151664" y="3653304"/>
            <a:ext cx="1323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DEEBF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예상 유동인구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18023C-31EA-49D8-82DA-AFCDDC420526}"/>
              </a:ext>
            </a:extLst>
          </p:cNvPr>
          <p:cNvSpPr txBox="1"/>
          <p:nvPr/>
        </p:nvSpPr>
        <p:spPr>
          <a:xfrm>
            <a:off x="5380029" y="3143545"/>
            <a:ext cx="867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DEEBF7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혼잡도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763382-720E-4F26-AA37-FF4F877BBB38}"/>
              </a:ext>
            </a:extLst>
          </p:cNvPr>
          <p:cNvSpPr txBox="1"/>
          <p:nvPr/>
        </p:nvSpPr>
        <p:spPr>
          <a:xfrm>
            <a:off x="5175081" y="2633786"/>
            <a:ext cx="1277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DEEBF7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감염재생산수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CAD52D-16C4-4AAD-BD80-B36F796055FE}"/>
              </a:ext>
            </a:extLst>
          </p:cNvPr>
          <p:cNvSpPr txBox="1"/>
          <p:nvPr/>
        </p:nvSpPr>
        <p:spPr>
          <a:xfrm>
            <a:off x="5105101" y="4163063"/>
            <a:ext cx="1417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예상 </a:t>
            </a:r>
            <a:r>
              <a:rPr lang="ko-KR" altLang="en-US" sz="16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확진자</a:t>
            </a:r>
            <a:r>
              <a:rPr lang="ko-KR" alt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63AE61-96D0-4A13-AFA4-7B77E90E2E31}"/>
              </a:ext>
            </a:extLst>
          </p:cNvPr>
          <p:cNvSpPr txBox="1"/>
          <p:nvPr/>
        </p:nvSpPr>
        <p:spPr>
          <a:xfrm>
            <a:off x="4953456" y="4672820"/>
            <a:ext cx="1720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예상 마스크 </a:t>
            </a:r>
            <a:r>
              <a:rPr lang="ko-KR" altLang="en-US" sz="1600" dirty="0" err="1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착용률</a:t>
            </a:r>
            <a:endParaRPr lang="ko-KR" altLang="en-US" sz="1600" dirty="0">
              <a:solidFill>
                <a:srgbClr val="00002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5277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FA2E24-684F-46BD-9CA0-8BC507C6BB9B}"/>
              </a:ext>
            </a:extLst>
          </p:cNvPr>
          <p:cNvSpPr txBox="1"/>
          <p:nvPr/>
        </p:nvSpPr>
        <p:spPr>
          <a:xfrm>
            <a:off x="621056" y="1318461"/>
            <a:ext cx="4709944" cy="2308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900">
                <a:ln>
                  <a:solidFill>
                    <a:prstClr val="white">
                      <a:alpha val="0"/>
                    </a:prstClr>
                  </a:solidFill>
                </a:ln>
                <a:ea typeface="나눔바른고딕"/>
              </a:rPr>
              <a:t>*</a:t>
            </a:r>
            <a:r>
              <a:rPr lang="ko-KR" altLang="en-US" sz="900">
                <a:ln>
                  <a:solidFill>
                    <a:prstClr val="white">
                      <a:alpha val="0"/>
                    </a:prstClr>
                  </a:solidFill>
                </a:ln>
                <a:ea typeface="나눔바른고딕"/>
              </a:rPr>
              <a:t>감염대상군을 둔감군과 민감군으로 나눈 모델(</a:t>
            </a:r>
            <a:r>
              <a:rPr lang="ko-KR" sz="900">
                <a:ln>
                  <a:solidFill>
                    <a:prstClr val="white">
                      <a:alpha val="0"/>
                    </a:prstClr>
                  </a:solidFill>
                </a:ln>
                <a:latin typeface="Malgun Gothic"/>
                <a:ea typeface="Malgun Gothic"/>
              </a:rPr>
              <a:t>2011 미국 국립생물공학정보센터(NCBI)</a:t>
            </a:r>
            <a:r>
              <a:rPr lang="en-US" altLang="ko-KR" sz="900">
                <a:ln>
                  <a:solidFill>
                    <a:prstClr val="white">
                      <a:alpha val="0"/>
                    </a:prstClr>
                  </a:solidFill>
                </a:ln>
                <a:latin typeface="Malgun Gothic"/>
                <a:ea typeface="+mn-lt"/>
              </a:rPr>
              <a:t>)</a:t>
            </a:r>
            <a:endParaRPr lang="ko-KR" sz="900">
              <a:ln>
                <a:solidFill>
                  <a:prstClr val="white">
                    <a:alpha val="0"/>
                  </a:prstClr>
                </a:solidFill>
              </a:ln>
              <a:ea typeface="+mn-lt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72CAEB-40E4-4759-8323-3E91A7B9154F}"/>
              </a:ext>
            </a:extLst>
          </p:cNvPr>
          <p:cNvSpPr txBox="1"/>
          <p:nvPr/>
        </p:nvSpPr>
        <p:spPr>
          <a:xfrm>
            <a:off x="674311" y="1069892"/>
            <a:ext cx="5386411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E4848"/>
                </a:solidFill>
                <a:latin typeface="나눔바른고딕" panose="020B0603020101020101" pitchFamily="50" charset="-127"/>
                <a:ea typeface="나눔바른고딕"/>
                <a:cs typeface="+mj-cs"/>
              </a:rPr>
              <a:t>SEIHR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E4848"/>
                </a:solidFill>
                <a:latin typeface="나눔바른고딕" panose="020B0603020101020101" pitchFamily="50" charset="-127"/>
                <a:ea typeface="나눔바른고딕"/>
                <a:cs typeface="+mj-cs"/>
              </a:rPr>
              <a:t>모델과 예측한 익일 </a:t>
            </a:r>
            <a:r>
              <a:rPr lang="ko-KR" altLang="en-US" sz="12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E4848"/>
                </a:solidFill>
                <a:latin typeface="나눔바른고딕" panose="020B0603020101020101" pitchFamily="50" charset="-127"/>
                <a:ea typeface="나눔바른고딕"/>
                <a:cs typeface="+mj-cs"/>
              </a:rPr>
              <a:t>확진자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E4848"/>
                </a:solidFill>
                <a:latin typeface="나눔바른고딕" panose="020B0603020101020101" pitchFamily="50" charset="-127"/>
                <a:ea typeface="나눔바른고딕"/>
                <a:cs typeface="+mj-cs"/>
              </a:rPr>
              <a:t>, 유동인구를 바탕으로 내일의 마스크 착용비율 예측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AADBE0-30EB-4750-9B9E-7EBBA5030463}"/>
              </a:ext>
            </a:extLst>
          </p:cNvPr>
          <p:cNvSpPr txBox="1"/>
          <p:nvPr/>
        </p:nvSpPr>
        <p:spPr>
          <a:xfrm>
            <a:off x="3800500" y="2043298"/>
            <a:ext cx="2141933" cy="338554"/>
          </a:xfrm>
          <a:prstGeom prst="rect">
            <a:avLst/>
          </a:prstGeom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600" b="1" err="1">
                <a:ln>
                  <a:solidFill>
                    <a:prstClr val="white">
                      <a:alpha val="0"/>
                    </a:prstClr>
                  </a:solidFill>
                </a:ln>
                <a:ea typeface="나눔바른고딕"/>
              </a:rPr>
              <a:t>S</a:t>
            </a:r>
            <a:r>
              <a:rPr lang="ko-KR" altLang="en-US" sz="1200">
                <a:ln>
                  <a:solidFill>
                    <a:prstClr val="white">
                      <a:alpha val="0"/>
                    </a:prstClr>
                  </a:solidFill>
                </a:ln>
                <a:ea typeface="나눔바른고딕"/>
              </a:rPr>
              <a:t> = </a:t>
            </a:r>
            <a:r>
              <a:rPr lang="ko-KR" altLang="en-US" sz="1200" err="1">
                <a:ln>
                  <a:solidFill>
                    <a:prstClr val="white">
                      <a:alpha val="0"/>
                    </a:prstClr>
                  </a:solidFill>
                </a:ln>
                <a:ea typeface="나눔바른고딕"/>
              </a:rPr>
              <a:t>Susceptible</a:t>
            </a:r>
            <a:r>
              <a:rPr lang="ko-KR" altLang="en-US" sz="1200">
                <a:ln>
                  <a:solidFill>
                    <a:prstClr val="white">
                      <a:alpha val="0"/>
                    </a:prstClr>
                  </a:solidFill>
                </a:ln>
                <a:ea typeface="나눔바른고딕"/>
              </a:rPr>
              <a:t> (감염대상군)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C43FF3B-5675-4C6E-BE61-6256D08AC4F6}"/>
                  </a:ext>
                </a:extLst>
              </p:cNvPr>
              <p:cNvSpPr txBox="1"/>
              <p:nvPr/>
            </p:nvSpPr>
            <p:spPr>
              <a:xfrm>
                <a:off x="4031402" y="2415445"/>
                <a:ext cx="4803914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US" altLang="ko-KR" sz="1200" b="1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ea typeface="나눔바른고딕"/>
                  </a:rPr>
                  <a:t>- S(</a:t>
                </a:r>
                <a:r>
                  <a:rPr lang="ko-KR" altLang="en-US" sz="1200" b="1" dirty="0" err="1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ea typeface="나눔바른고딕"/>
                  </a:rPr>
                  <a:t>둔감군</a:t>
                </a:r>
                <a:r>
                  <a:rPr lang="en-US" altLang="ko-KR" sz="1200" b="1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ea typeface="나눔바른고딕"/>
                  </a:rPr>
                  <a:t>)</a:t>
                </a:r>
                <a:r>
                  <a:rPr lang="ko-KR" altLang="en-US" sz="12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ea typeface="나눔바른고딕"/>
                  </a:rPr>
                  <a:t>: 개인 방역을 취하지 않는 감염대상군</a:t>
                </a:r>
                <a:endParaRPr lang="en-US" altLang="ko-KR" sz="1200" dirty="0">
                  <a:ln>
                    <a:solidFill>
                      <a:prstClr val="white">
                        <a:alpha val="0"/>
                      </a:prstClr>
                    </a:solidFill>
                  </a:ln>
                  <a:ea typeface="나눔바른고딕"/>
                </a:endParaRPr>
              </a:p>
              <a:p>
                <a:r>
                  <a:rPr lang="en-US" altLang="ko-KR" sz="1200" b="1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ea typeface="나눔바른고딕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1" i="1" dirty="0">
                            <a:ln>
                              <a:solidFill>
                                <a:prstClr val="white">
                                  <a:alpha val="0"/>
                                </a:prstClr>
                              </a:solidFill>
                            </a:ln>
                            <a:latin typeface="Cambria Math" panose="02040503050406030204" pitchFamily="18" charset="0"/>
                            <a:ea typeface="나눔바른고딕"/>
                          </a:rPr>
                        </m:ctrlPr>
                      </m:sSubPr>
                      <m:e>
                        <m:r>
                          <a:rPr lang="en-US" altLang="ko-KR" sz="1200" b="1" i="1" dirty="0">
                            <a:ln>
                              <a:solidFill>
                                <a:prstClr val="white">
                                  <a:alpha val="0"/>
                                </a:prstClr>
                              </a:solidFill>
                            </a:ln>
                            <a:latin typeface="Cambria Math" panose="02040503050406030204" pitchFamily="18" charset="0"/>
                            <a:ea typeface="나눔바른고딕"/>
                          </a:rPr>
                          <m:t>𝑺</m:t>
                        </m:r>
                      </m:e>
                      <m:sub>
                        <m:r>
                          <a:rPr lang="en-US" altLang="ko-KR" sz="1200" b="1" i="1" dirty="0">
                            <a:ln>
                              <a:solidFill>
                                <a:prstClr val="white">
                                  <a:alpha val="0"/>
                                </a:prstClr>
                              </a:solidFill>
                            </a:ln>
                            <a:latin typeface="Cambria Math" panose="02040503050406030204" pitchFamily="18" charset="0"/>
                            <a:ea typeface="나눔바른고딕"/>
                          </a:rPr>
                          <m:t>𝑭</m:t>
                        </m:r>
                      </m:sub>
                    </m:sSub>
                  </m:oMath>
                </a14:m>
                <a:r>
                  <a:rPr lang="en-US" altLang="ko-KR" sz="1200" b="1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ea typeface="나눔바른고딕"/>
                  </a:rPr>
                  <a:t>(</a:t>
                </a:r>
                <a:r>
                  <a:rPr lang="ko-KR" altLang="en-US" sz="1200" b="1" dirty="0" err="1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ea typeface="나눔바른고딕"/>
                  </a:rPr>
                  <a:t>민감군</a:t>
                </a:r>
                <a:r>
                  <a:rPr lang="en-US" altLang="ko-KR" sz="1200" b="1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ea typeface="나눔바른고딕"/>
                  </a:rPr>
                  <a:t>)</a:t>
                </a:r>
                <a:r>
                  <a:rPr lang="ko-KR" altLang="en-US" sz="1200" b="1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ea typeface="나눔바른고딕"/>
                  </a:rPr>
                  <a:t> </a:t>
                </a:r>
                <a:r>
                  <a:rPr lang="ko-KR" altLang="en-US" sz="12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ea typeface="나눔바른고딕"/>
                  </a:rPr>
                  <a:t>: 개인 방역 및 사회적 거리두기를 행하는 감염대상군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C43FF3B-5675-4C6E-BE61-6256D08AC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402" y="2415445"/>
                <a:ext cx="4803914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그룹 33">
            <a:extLst>
              <a:ext uri="{FF2B5EF4-FFF2-40B4-BE49-F238E27FC236}">
                <a16:creationId xmlns:a16="http://schemas.microsoft.com/office/drawing/2014/main" id="{90480B72-DF5F-4A03-91B6-709710F0CF13}"/>
              </a:ext>
            </a:extLst>
          </p:cNvPr>
          <p:cNvGrpSpPr/>
          <p:nvPr/>
        </p:nvGrpSpPr>
        <p:grpSpPr>
          <a:xfrm>
            <a:off x="1406012" y="2037237"/>
            <a:ext cx="2377276" cy="3218834"/>
            <a:chOff x="966162" y="1888244"/>
            <a:chExt cx="2377276" cy="3218834"/>
          </a:xfrm>
        </p:grpSpPr>
        <p:pic>
          <p:nvPicPr>
            <p:cNvPr id="36" name="그림 3" descr="텍스트, 스크린샷, 지도이(가) 표시된 사진&#10;&#10;자동 생성된 설명">
              <a:extLst>
                <a:ext uri="{FF2B5EF4-FFF2-40B4-BE49-F238E27FC236}">
                  <a16:creationId xmlns:a16="http://schemas.microsoft.com/office/drawing/2014/main" id="{C86B47AB-5185-4F6D-9041-687AE2C153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279" t="3015" r="63291" b="85020"/>
            <a:stretch/>
          </p:blipFill>
          <p:spPr>
            <a:xfrm>
              <a:off x="1013590" y="1888244"/>
              <a:ext cx="2282420" cy="388397"/>
            </a:xfrm>
            <a:prstGeom prst="rect">
              <a:avLst/>
            </a:prstGeom>
          </p:spPr>
        </p:pic>
        <p:pic>
          <p:nvPicPr>
            <p:cNvPr id="37" name="그림 3" descr="텍스트, 스크린샷, 지도이(가) 표시된 사진&#10;&#10;자동 생성된 설명">
              <a:extLst>
                <a:ext uri="{FF2B5EF4-FFF2-40B4-BE49-F238E27FC236}">
                  <a16:creationId xmlns:a16="http://schemas.microsoft.com/office/drawing/2014/main" id="{1A57E117-C546-4ABF-9AC8-B88C8F5A63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14" t="14730" r="63291" b="11618"/>
            <a:stretch/>
          </p:blipFill>
          <p:spPr>
            <a:xfrm>
              <a:off x="966162" y="2716217"/>
              <a:ext cx="2377276" cy="2390861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76E1F6C-7ED9-4073-BAE5-73CE79175842}"/>
              </a:ext>
            </a:extLst>
          </p:cNvPr>
          <p:cNvSpPr txBox="1"/>
          <p:nvPr/>
        </p:nvSpPr>
        <p:spPr>
          <a:xfrm>
            <a:off x="3899979" y="4424858"/>
            <a:ext cx="1778051" cy="25391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50" b="1">
                <a:ln>
                  <a:solidFill>
                    <a:prstClr val="white">
                      <a:alpha val="0"/>
                    </a:prstClr>
                  </a:solidFill>
                </a:ln>
                <a:ea typeface="나눔바른고딕"/>
              </a:rPr>
              <a:t>감염재생산수(감염률)</a:t>
            </a:r>
            <a:r>
              <a:rPr lang="ko-KR" altLang="en-US" sz="1000">
                <a:ln>
                  <a:solidFill>
                    <a:prstClr val="white">
                      <a:alpha val="0"/>
                    </a:prstClr>
                  </a:solidFill>
                </a:ln>
                <a:ea typeface="나눔바른고딕"/>
              </a:rPr>
              <a:t> 2.75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A923AD-F0E6-46B6-81D4-EE7960404C94}"/>
              </a:ext>
            </a:extLst>
          </p:cNvPr>
          <p:cNvSpPr txBox="1"/>
          <p:nvPr/>
        </p:nvSpPr>
        <p:spPr>
          <a:xfrm>
            <a:off x="3919269" y="4740817"/>
            <a:ext cx="896399" cy="25391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50" b="1">
                <a:ln>
                  <a:solidFill>
                    <a:prstClr val="white">
                      <a:alpha val="0"/>
                    </a:prstClr>
                  </a:solidFill>
                </a:ln>
                <a:ea typeface="나눔바른고딕"/>
              </a:rPr>
              <a:t>회복률</a:t>
            </a:r>
            <a:r>
              <a:rPr lang="ko-KR" altLang="en-US" sz="1000">
                <a:ln>
                  <a:solidFill>
                    <a:prstClr val="white">
                      <a:alpha val="0"/>
                    </a:prstClr>
                  </a:solidFill>
                </a:ln>
                <a:ea typeface="나눔바른고딕"/>
              </a:rPr>
              <a:t> 1/14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E7F396-E03A-4E2C-9F6F-418646485F6C}"/>
              </a:ext>
            </a:extLst>
          </p:cNvPr>
          <p:cNvSpPr txBox="1"/>
          <p:nvPr/>
        </p:nvSpPr>
        <p:spPr>
          <a:xfrm>
            <a:off x="3917706" y="5053501"/>
            <a:ext cx="1367682" cy="25391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50" b="1">
                <a:ln>
                  <a:solidFill>
                    <a:prstClr val="white">
                      <a:alpha val="0"/>
                    </a:prstClr>
                  </a:solidFill>
                </a:ln>
                <a:ea typeface="나눔바른고딕"/>
              </a:rPr>
              <a:t>잠복기간</a:t>
            </a:r>
            <a:r>
              <a:rPr lang="ko-KR" altLang="en-US" sz="1000">
                <a:ln>
                  <a:solidFill>
                    <a:prstClr val="white">
                      <a:alpha val="0"/>
                    </a:prstClr>
                  </a:solidFill>
                </a:ln>
                <a:ea typeface="나눔바른고딕"/>
              </a:rPr>
              <a:t> 평균 4.1일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61776ED-0BB7-4C1C-96C3-90AB7AC06443}"/>
              </a:ext>
            </a:extLst>
          </p:cNvPr>
          <p:cNvSpPr txBox="1"/>
          <p:nvPr/>
        </p:nvSpPr>
        <p:spPr>
          <a:xfrm>
            <a:off x="5644100" y="4418749"/>
            <a:ext cx="2406428" cy="25391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50" b="1">
                <a:ln>
                  <a:solidFill>
                    <a:prstClr val="white">
                      <a:alpha val="0"/>
                    </a:prstClr>
                  </a:solidFill>
                </a:ln>
                <a:ea typeface="나눔바른고딕"/>
              </a:rPr>
              <a:t>진단판정까지 걸리는 시간</a:t>
            </a:r>
            <a:r>
              <a:rPr lang="ko-KR" altLang="en-US" sz="1000">
                <a:ln>
                  <a:solidFill>
                    <a:prstClr val="white">
                      <a:alpha val="0"/>
                    </a:prstClr>
                  </a:solidFill>
                </a:ln>
                <a:ea typeface="나눔바른고딕"/>
              </a:rPr>
              <a:t> 평균 4.6일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FDA58F8-560F-4F7C-BA10-66616174D2A0}"/>
              </a:ext>
            </a:extLst>
          </p:cNvPr>
          <p:cNvSpPr txBox="1"/>
          <p:nvPr/>
        </p:nvSpPr>
        <p:spPr>
          <a:xfrm>
            <a:off x="5636645" y="4727204"/>
            <a:ext cx="2809210" cy="2616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050" b="1">
                <a:ln>
                  <a:solidFill>
                    <a:prstClr val="white">
                      <a:alpha val="0"/>
                    </a:prstClr>
                  </a:solidFill>
                </a:ln>
                <a:ea typeface="나눔바른고딕"/>
              </a:rPr>
              <a:t>사회적 거리두기의 효과</a:t>
            </a:r>
            <a:r>
              <a:rPr lang="ko-KR" altLang="en-US" sz="1000">
                <a:ln>
                  <a:solidFill>
                    <a:prstClr val="white">
                      <a:alpha val="0"/>
                    </a:prstClr>
                  </a:solidFill>
                </a:ln>
                <a:ea typeface="나눔바른고딕"/>
              </a:rPr>
              <a:t> 41.4배 감염률 감소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36CD0B0-DB83-42B1-861B-79459F2110EA}"/>
              </a:ext>
            </a:extLst>
          </p:cNvPr>
          <p:cNvSpPr txBox="1"/>
          <p:nvPr/>
        </p:nvSpPr>
        <p:spPr>
          <a:xfrm>
            <a:off x="5657911" y="5053501"/>
            <a:ext cx="2961067" cy="25391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50" b="1">
                <a:ln>
                  <a:solidFill>
                    <a:prstClr val="white">
                      <a:alpha val="0"/>
                    </a:prstClr>
                  </a:solidFill>
                </a:ln>
                <a:ea typeface="나눔바른고딕"/>
              </a:rPr>
              <a:t>마스크 효과</a:t>
            </a:r>
            <a:r>
              <a:rPr lang="ko-KR" altLang="en-US" sz="1000">
                <a:ln>
                  <a:solidFill>
                    <a:prstClr val="white">
                      <a:alpha val="0"/>
                    </a:prstClr>
                  </a:solidFill>
                </a:ln>
                <a:ea typeface="나눔바른고딕"/>
              </a:rPr>
              <a:t> 약 4.92배 감염률 감소 (</a:t>
            </a:r>
            <a:r>
              <a:rPr lang="ko-KR" sz="1000">
                <a:ln>
                  <a:solidFill>
                    <a:prstClr val="white">
                      <a:alpha val="0"/>
                    </a:prstClr>
                  </a:solidFill>
                </a:ln>
                <a:latin typeface="Malgun Gothic"/>
                <a:ea typeface="Malgun Gothic"/>
              </a:rPr>
              <a:t>WHO 발표</a:t>
            </a:r>
            <a:r>
              <a:rPr lang="en-US" altLang="ko-KR" sz="1000">
                <a:ln>
                  <a:solidFill>
                    <a:prstClr val="white">
                      <a:alpha val="0"/>
                    </a:prstClr>
                  </a:solidFill>
                </a:ln>
                <a:latin typeface="Malgun Gothic"/>
                <a:ea typeface="Malgun Gothic"/>
              </a:rPr>
              <a:t>)</a:t>
            </a:r>
            <a:endParaRPr lang="ko-KR" altLang="en-US" sz="1000">
              <a:ln>
                <a:solidFill>
                  <a:prstClr val="white">
                    <a:alpha val="0"/>
                  </a:prstClr>
                </a:solidFill>
              </a:ln>
              <a:ea typeface="나눔바른고딕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EE0F570-22B5-46CA-901E-45EF7627D33A}"/>
                  </a:ext>
                </a:extLst>
              </p:cNvPr>
              <p:cNvSpPr txBox="1"/>
              <p:nvPr/>
            </p:nvSpPr>
            <p:spPr>
              <a:xfrm>
                <a:off x="3783288" y="2973017"/>
                <a:ext cx="7067127" cy="292965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 rtlCol="0" anchor="t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50" b="1" i="1" smtClean="0">
                            <a:ln>
                              <a:solidFill>
                                <a:prstClr val="white">
                                  <a:alpha val="0"/>
                                </a:prstClr>
                              </a:solidFill>
                            </a:ln>
                            <a:latin typeface="Cambria Math" panose="02040503050406030204" pitchFamily="18" charset="0"/>
                            <a:ea typeface="나눔바른고딕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altLang="ko-KR" sz="1400" b="1"/>
                          <m:t>β</m:t>
                        </m:r>
                      </m:e>
                      <m:sub>
                        <m:r>
                          <a:rPr lang="en-US" altLang="ko-KR" sz="1050" b="1" i="1" smtClean="0">
                            <a:ln>
                              <a:solidFill>
                                <a:prstClr val="white">
                                  <a:alpha val="0"/>
                                </a:prstClr>
                              </a:solidFill>
                            </a:ln>
                            <a:latin typeface="Cambria Math" panose="02040503050406030204" pitchFamily="18" charset="0"/>
                            <a:ea typeface="나눔바른고딕"/>
                          </a:rPr>
                          <m:t>𝑭</m:t>
                        </m:r>
                      </m:sub>
                    </m:sSub>
                  </m:oMath>
                </a14:m>
                <a:r>
                  <a:rPr lang="ko-KR" altLang="en-US" sz="1200" b="1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ea typeface="나눔바른고딕"/>
                  </a:rPr>
                  <a:t> </a:t>
                </a:r>
                <a:r>
                  <a:rPr lang="en-US" altLang="ko-KR" sz="12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ea typeface="나눔바른고딕"/>
                  </a:rPr>
                  <a:t>= 20</a:t>
                </a:r>
                <a:r>
                  <a:rPr lang="ko-KR" altLang="en-US" sz="12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ea typeface="나눔바른고딕"/>
                  </a:rPr>
                  <a:t>년 2~5월 코로나 </a:t>
                </a:r>
                <a:r>
                  <a:rPr lang="ko-KR" altLang="en-US" sz="1200" dirty="0" err="1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ea typeface="나눔바른고딕"/>
                  </a:rPr>
                  <a:t>확진자</a:t>
                </a:r>
                <a:r>
                  <a:rPr lang="ko-KR" altLang="en-US" sz="12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ea typeface="나눔바른고딕"/>
                  </a:rPr>
                  <a:t> 추이 데이터를 활용하여 실제 데이터와 일치하는</a:t>
                </a:r>
                <a:r>
                  <a:rPr lang="en-US" altLang="ko-KR" sz="12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ea typeface="나눔바른고딕"/>
                  </a:rPr>
                  <a:t> </a:t>
                </a:r>
                <a:r>
                  <a:rPr lang="ko-KR" altLang="en-US" sz="12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C00000"/>
                    </a:solidFill>
                    <a:ea typeface="나눔바른고딕"/>
                  </a:rPr>
                  <a:t>공포확산도</a:t>
                </a:r>
                <a:r>
                  <a:rPr lang="ko-KR" altLang="en-US" sz="120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ea typeface="나눔바른고딕"/>
                  </a:rPr>
                  <a:t> 추론 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EE0F570-22B5-46CA-901E-45EF7627D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288" y="2973017"/>
                <a:ext cx="7067127" cy="292965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E0CB86ED-315A-440D-AA26-70ED603F41F8}"/>
              </a:ext>
            </a:extLst>
          </p:cNvPr>
          <p:cNvSpPr txBox="1"/>
          <p:nvPr/>
        </p:nvSpPr>
        <p:spPr>
          <a:xfrm>
            <a:off x="9125086" y="3234846"/>
            <a:ext cx="2611612" cy="507831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9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C00000"/>
                </a:solidFill>
                <a:ea typeface="나눔바른고딕"/>
              </a:rPr>
              <a:t>* </a:t>
            </a:r>
            <a:r>
              <a:rPr lang="ko-KR" altLang="en-US" sz="9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C00000"/>
                </a:solidFill>
                <a:ea typeface="나눔바른고딕"/>
              </a:rPr>
              <a:t>공포확산도</a:t>
            </a:r>
            <a:endParaRPr lang="en-US" altLang="ko-KR" sz="9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C00000"/>
              </a:solidFill>
              <a:ea typeface="나눔바른고딕"/>
            </a:endParaRPr>
          </a:p>
          <a:p>
            <a:r>
              <a:rPr lang="ko-KR" altLang="en-US" sz="900" dirty="0">
                <a:ln>
                  <a:solidFill>
                    <a:prstClr val="white">
                      <a:alpha val="0"/>
                    </a:prstClr>
                  </a:solidFill>
                </a:ln>
                <a:ea typeface="나눔바른고딕"/>
              </a:rPr>
              <a:t>사람들의 행동변화가 일어나는 빠르기(정도)</a:t>
            </a:r>
            <a:endParaRPr lang="en-US" altLang="ko-KR" sz="900" dirty="0">
              <a:ln>
                <a:solidFill>
                  <a:prstClr val="white">
                    <a:alpha val="0"/>
                  </a:prstClr>
                </a:solidFill>
              </a:ln>
              <a:ea typeface="나눔바른고딕"/>
            </a:endParaRPr>
          </a:p>
          <a:p>
            <a:r>
              <a:rPr lang="ko-KR" altLang="en-US" sz="900" dirty="0">
                <a:ln>
                  <a:solidFill>
                    <a:prstClr val="white">
                      <a:alpha val="0"/>
                    </a:prstClr>
                  </a:solidFill>
                </a:ln>
                <a:ea typeface="나눔바른고딕"/>
              </a:rPr>
              <a:t>→ 값이 클수록 사회적 거리두기가 빨리 확산됨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C83FA2C-BB95-426E-9532-4E980C4570B1}"/>
              </a:ext>
            </a:extLst>
          </p:cNvPr>
          <p:cNvSpPr/>
          <p:nvPr/>
        </p:nvSpPr>
        <p:spPr>
          <a:xfrm>
            <a:off x="3899979" y="4201389"/>
            <a:ext cx="4545875" cy="111865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BE78AB3-0684-4F36-81EF-4F812D804624}"/>
              </a:ext>
            </a:extLst>
          </p:cNvPr>
          <p:cNvSpPr/>
          <p:nvPr/>
        </p:nvSpPr>
        <p:spPr>
          <a:xfrm>
            <a:off x="4037287" y="4098443"/>
            <a:ext cx="1261438" cy="271204"/>
          </a:xfrm>
          <a:prstGeom prst="rect">
            <a:avLst/>
          </a:prstGeom>
          <a:solidFill>
            <a:srgbClr val="93C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파라미터 설정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F421E49-0C40-4886-99D0-D4D115453C2A}"/>
              </a:ext>
            </a:extLst>
          </p:cNvPr>
          <p:cNvSpPr/>
          <p:nvPr/>
        </p:nvSpPr>
        <p:spPr>
          <a:xfrm>
            <a:off x="1205326" y="1898205"/>
            <a:ext cx="2499261" cy="343783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66532002-0383-47A8-86F5-80CDF890AEF8}"/>
              </a:ext>
            </a:extLst>
          </p:cNvPr>
          <p:cNvSpPr/>
          <p:nvPr/>
        </p:nvSpPr>
        <p:spPr>
          <a:xfrm>
            <a:off x="1888934" y="2944593"/>
            <a:ext cx="209472" cy="252250"/>
          </a:xfrm>
          <a:prstGeom prst="ellipse">
            <a:avLst/>
          </a:prstGeom>
          <a:solidFill>
            <a:srgbClr val="FFFF00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957C6956-6F2C-4D04-B318-601C0A3D0722}"/>
                  </a:ext>
                </a:extLst>
              </p:cNvPr>
              <p:cNvSpPr/>
              <p:nvPr/>
            </p:nvSpPr>
            <p:spPr>
              <a:xfrm>
                <a:off x="1817560" y="2941444"/>
                <a:ext cx="393569" cy="2661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000" b="1" i="1" smtClean="0">
                            <a:ln>
                              <a:solidFill>
                                <a:prstClr val="white">
                                  <a:alpha val="0"/>
                                </a:prst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나눔바른고딕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altLang="ko-KR" sz="12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</a:rPr>
                          <m:t>β</m:t>
                        </m:r>
                      </m:e>
                      <m:sub>
                        <m:r>
                          <a:rPr lang="en-US" altLang="ko-KR" sz="1000" b="1" i="1">
                            <a:ln>
                              <a:solidFill>
                                <a:prstClr val="white">
                                  <a:alpha val="0"/>
                                </a:prstClr>
                              </a:solidFill>
                            </a:ln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나눔바른고딕"/>
                          </a:rPr>
                          <m:t>𝑭</m:t>
                        </m:r>
                      </m:sub>
                    </m:sSub>
                  </m:oMath>
                </a14:m>
                <a:r>
                  <a:rPr lang="ko-KR" altLang="en-US" sz="1100" b="1" i="1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나눔바른고딕"/>
                  </a:rPr>
                  <a:t> </a:t>
                </a:r>
                <a:endParaRPr lang="ko-KR" altLang="en-US" sz="1600" i="1"/>
              </a:p>
            </p:txBody>
          </p:sp>
        </mc:Choice>
        <mc:Fallback xmlns=""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957C6956-6F2C-4D04-B318-601C0A3D07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560" y="2941444"/>
                <a:ext cx="393569" cy="266163"/>
              </a:xfrm>
              <a:prstGeom prst="rect">
                <a:avLst/>
              </a:prstGeom>
              <a:blipFill>
                <a:blip r:embed="rId6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직사각형 3">
            <a:extLst>
              <a:ext uri="{FF2B5EF4-FFF2-40B4-BE49-F238E27FC236}">
                <a16:creationId xmlns:a16="http://schemas.microsoft.com/office/drawing/2014/main" id="{05241F55-CCC9-490B-B79B-F99AF4E1FB61}"/>
              </a:ext>
            </a:extLst>
          </p:cNvPr>
          <p:cNvSpPr/>
          <p:nvPr/>
        </p:nvSpPr>
        <p:spPr>
          <a:xfrm>
            <a:off x="1868929" y="5667862"/>
            <a:ext cx="8561963" cy="917602"/>
          </a:xfrm>
          <a:prstGeom prst="rect">
            <a:avLst/>
          </a:prstGeom>
          <a:noFill/>
          <a:ln w="57150">
            <a:solidFill>
              <a:schemeClr val="accent1">
                <a:lumMod val="20000"/>
                <a:lumOff val="8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SEIHR</a:t>
            </a:r>
            <a:r>
              <a:rPr lang="ko-KR" altLang="en-US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 </a:t>
            </a:r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(</a:t>
            </a:r>
            <a:r>
              <a:rPr lang="ko-KR" altLang="en-US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SIR 모델에서 확장된 전염병 확산모델</a:t>
            </a:r>
            <a:r>
              <a:rPr lang="en-US" altLang="ko-KR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)</a:t>
            </a:r>
            <a:r>
              <a:rPr lang="ko-KR" altLang="en-US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 사용 </a:t>
            </a:r>
            <a:endParaRPr lang="en-US" altLang="ko-KR" sz="1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8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공포확산도를 활용한 </a:t>
            </a:r>
            <a:r>
              <a:rPr lang="ko-KR" altLang="en-US" sz="1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/>
              </a:rPr>
              <a:t>사람들의 행동 양상도 모델링 가능</a:t>
            </a:r>
            <a:endParaRPr lang="ko-KR" altLang="en-US" sz="18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9D92B30-A6C8-44D1-B3DC-D3AD2CB5D173}"/>
              </a:ext>
            </a:extLst>
          </p:cNvPr>
          <p:cNvSpPr/>
          <p:nvPr/>
        </p:nvSpPr>
        <p:spPr>
          <a:xfrm>
            <a:off x="11333306" y="346330"/>
            <a:ext cx="759125" cy="305233"/>
          </a:xfrm>
          <a:prstGeom prst="roundRect">
            <a:avLst/>
          </a:prstGeom>
          <a:solidFill>
            <a:srgbClr val="C47899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SEIHR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732563-51B2-46D4-995C-D6B12FB48A0E}"/>
              </a:ext>
            </a:extLst>
          </p:cNvPr>
          <p:cNvSpPr txBox="1"/>
          <p:nvPr/>
        </p:nvSpPr>
        <p:spPr>
          <a:xfrm>
            <a:off x="935148" y="421692"/>
            <a:ext cx="3039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마스크 </a:t>
            </a:r>
            <a:r>
              <a:rPr lang="ko-KR" altLang="en-US" sz="3200" spc="-150" dirty="0" err="1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착용률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예측</a:t>
            </a:r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B6294F8F-D4DB-42CD-B80B-8B291CF81B59}"/>
              </a:ext>
            </a:extLst>
          </p:cNvPr>
          <p:cNvCxnSpPr>
            <a:cxnSpLocks/>
          </p:cNvCxnSpPr>
          <p:nvPr/>
        </p:nvCxnSpPr>
        <p:spPr>
          <a:xfrm>
            <a:off x="1026522" y="989148"/>
            <a:ext cx="2952023" cy="1444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462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cxnSpLocks/>
          </p:cNvCxnSpPr>
          <p:nvPr/>
        </p:nvCxnSpPr>
        <p:spPr>
          <a:xfrm>
            <a:off x="1026522" y="989148"/>
            <a:ext cx="2952023" cy="1444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3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63F003F-5523-482E-844B-5A84F9520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256" y="2385094"/>
            <a:ext cx="3624980" cy="2323845"/>
          </a:xfrm>
          <a:prstGeom prst="rect">
            <a:avLst/>
          </a:prstGeom>
        </p:spPr>
      </p:pic>
      <p:pic>
        <p:nvPicPr>
          <p:cNvPr id="32" name="그림 5" descr="지도이(가) 표시된 사진&#10;&#10;자동 생성된 설명">
            <a:extLst>
              <a:ext uri="{FF2B5EF4-FFF2-40B4-BE49-F238E27FC236}">
                <a16:creationId xmlns:a16="http://schemas.microsoft.com/office/drawing/2014/main" id="{81BEA600-BA05-4578-ABB6-0D8E6B787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379" y="2195473"/>
            <a:ext cx="3094892" cy="225809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534AF44-58B1-4AC5-8F69-FE0A34E264BB}"/>
              </a:ext>
            </a:extLst>
          </p:cNvPr>
          <p:cNvSpPr txBox="1"/>
          <p:nvPr/>
        </p:nvSpPr>
        <p:spPr>
          <a:xfrm>
            <a:off x="674311" y="1050704"/>
            <a:ext cx="5386411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E4848"/>
                </a:solidFill>
                <a:latin typeface="나눔바른고딕" panose="020B0603020101020101" pitchFamily="50" charset="-127"/>
                <a:ea typeface="나눔바른고딕"/>
                <a:cs typeface="+mj-cs"/>
              </a:rPr>
              <a:t>SEIHR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E4848"/>
                </a:solidFill>
                <a:latin typeface="나눔바른고딕" panose="020B0603020101020101" pitchFamily="50" charset="-127"/>
                <a:ea typeface="나눔바른고딕"/>
                <a:cs typeface="+mj-cs"/>
              </a:rPr>
              <a:t>모델과 예측한 익일 </a:t>
            </a:r>
            <a:r>
              <a:rPr lang="ko-KR" altLang="en-US" sz="12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E4848"/>
                </a:solidFill>
                <a:latin typeface="나눔바른고딕" panose="020B0603020101020101" pitchFamily="50" charset="-127"/>
                <a:ea typeface="나눔바른고딕"/>
                <a:cs typeface="+mj-cs"/>
              </a:rPr>
              <a:t>확진자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E4848"/>
                </a:solidFill>
                <a:latin typeface="나눔바른고딕" panose="020B0603020101020101" pitchFamily="50" charset="-127"/>
                <a:ea typeface="나눔바른고딕"/>
                <a:cs typeface="+mj-cs"/>
              </a:rPr>
              <a:t>, 유동인구를 바탕으로 내일의 마스크 착용비율 예측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E3DECB-DEEF-4580-AC20-CDC8B93933DA}"/>
              </a:ext>
            </a:extLst>
          </p:cNvPr>
          <p:cNvSpPr txBox="1"/>
          <p:nvPr/>
        </p:nvSpPr>
        <p:spPr>
          <a:xfrm>
            <a:off x="7362253" y="4313756"/>
            <a:ext cx="2659702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000" dirty="0">
                <a:ln>
                  <a:solidFill>
                    <a:prstClr val="white">
                      <a:alpha val="0"/>
                    </a:prstClr>
                  </a:solidFill>
                </a:ln>
                <a:ea typeface="나눔바른고딕"/>
              </a:rPr>
              <a:t>공포확산도 4일 때의 마스크 착용자 모델링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BF92F1-784C-4295-A236-2EA868202F15}"/>
              </a:ext>
            </a:extLst>
          </p:cNvPr>
          <p:cNvSpPr txBox="1"/>
          <p:nvPr/>
        </p:nvSpPr>
        <p:spPr>
          <a:xfrm>
            <a:off x="7365292" y="5015711"/>
            <a:ext cx="1862684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실제 추이와 유사</a:t>
            </a:r>
          </a:p>
        </p:txBody>
      </p:sp>
      <p:pic>
        <p:nvPicPr>
          <p:cNvPr id="38" name="그림 19">
            <a:extLst>
              <a:ext uri="{FF2B5EF4-FFF2-40B4-BE49-F238E27FC236}">
                <a16:creationId xmlns:a16="http://schemas.microsoft.com/office/drawing/2014/main" id="{E2CC906D-6B92-4967-B20C-0B97CB600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7993" y="3704492"/>
            <a:ext cx="1664394" cy="3168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A47B21-47AA-453E-8132-80581D9017F1}"/>
              </a:ext>
            </a:extLst>
          </p:cNvPr>
          <p:cNvSpPr txBox="1"/>
          <p:nvPr/>
        </p:nvSpPr>
        <p:spPr>
          <a:xfrm>
            <a:off x="2121448" y="1997167"/>
            <a:ext cx="3309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SEIHR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모델을 활용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(Data fitted)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CABBD8-4383-45F7-BB7E-D205388E90A4}"/>
              </a:ext>
            </a:extLst>
          </p:cNvPr>
          <p:cNvSpPr txBox="1"/>
          <p:nvPr/>
        </p:nvSpPr>
        <p:spPr>
          <a:xfrm>
            <a:off x="2201618" y="1648481"/>
            <a:ext cx="3130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대한민국의 공포 확산도 추정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8E7711-EA1C-4381-8AEF-602601815832}"/>
              </a:ext>
            </a:extLst>
          </p:cNvPr>
          <p:cNvSpPr txBox="1"/>
          <p:nvPr/>
        </p:nvSpPr>
        <p:spPr>
          <a:xfrm>
            <a:off x="6745394" y="1707148"/>
            <a:ext cx="3644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공포 확산도로 마스크 착용비율 모델링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C14E38-E47A-42DA-ACAC-91CB1E2BF9C9}"/>
              </a:ext>
            </a:extLst>
          </p:cNvPr>
          <p:cNvSpPr txBox="1"/>
          <p:nvPr/>
        </p:nvSpPr>
        <p:spPr>
          <a:xfrm>
            <a:off x="2364164" y="4692758"/>
            <a:ext cx="2523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공포 확산도 3.8 ~ 4.2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394987-6A83-48C9-BAD0-266759F2F6CA}"/>
              </a:ext>
            </a:extLst>
          </p:cNvPr>
          <p:cNvSpPr txBox="1"/>
          <p:nvPr/>
        </p:nvSpPr>
        <p:spPr>
          <a:xfrm>
            <a:off x="6974664" y="4608624"/>
            <a:ext cx="3644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신천지 집단 감염 사태에 </a:t>
            </a:r>
            <a:r>
              <a:rPr lang="ko-KR" altLang="en-US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착용률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증가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E85623B-C4E1-43AE-8415-CDED201BB178}"/>
              </a:ext>
            </a:extLst>
          </p:cNvPr>
          <p:cNvSpPr txBox="1"/>
          <p:nvPr/>
        </p:nvSpPr>
        <p:spPr>
          <a:xfrm>
            <a:off x="2569437" y="5099845"/>
            <a:ext cx="33099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실제 </a:t>
            </a:r>
            <a:r>
              <a:rPr lang="ko-KR" altLang="en-US" sz="1600" dirty="0" err="1">
                <a:ln>
                  <a:solidFill>
                    <a:prstClr val="white">
                      <a:alpha val="0"/>
                    </a:prst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확진자</a:t>
            </a: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추이 데이터와 일치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6C7D912-7AFA-42EF-8600-A4151C4A70D4}"/>
              </a:ext>
            </a:extLst>
          </p:cNvPr>
          <p:cNvSpPr txBox="1"/>
          <p:nvPr/>
        </p:nvSpPr>
        <p:spPr>
          <a:xfrm>
            <a:off x="3019018" y="5466944"/>
            <a:ext cx="33099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2~5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 </a:t>
            </a:r>
            <a:r>
              <a:rPr lang="ko-KR" altLang="en-US" sz="1400" dirty="0" err="1">
                <a:ln>
                  <a:solidFill>
                    <a:prstClr val="white">
                      <a:alpha val="0"/>
                    </a:prst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지역확진자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10488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</a:t>
            </a:r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0C33A06-2BFF-4D8B-94E2-AD602943AE95}"/>
              </a:ext>
            </a:extLst>
          </p:cNvPr>
          <p:cNvSpPr txBox="1"/>
          <p:nvPr/>
        </p:nvSpPr>
        <p:spPr>
          <a:xfrm>
            <a:off x="3019018" y="5833896"/>
            <a:ext cx="33099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SEIHR 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모형 </a:t>
            </a:r>
            <a:r>
              <a:rPr lang="ko-KR" altLang="en-US" sz="1400" dirty="0" err="1">
                <a:ln>
                  <a:solidFill>
                    <a:prstClr val="white">
                      <a:alpha val="0"/>
                    </a:prst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예측값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10515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</a:t>
            </a:r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0A79292-88A8-408B-B587-D929B93C9EE2}"/>
                  </a:ext>
                </a:extLst>
              </p:cNvPr>
              <p:cNvSpPr txBox="1"/>
              <p:nvPr/>
            </p:nvSpPr>
            <p:spPr>
              <a:xfrm>
                <a:off x="1675963" y="1707148"/>
                <a:ext cx="559837" cy="4878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1" i="1" smtClean="0">
                            <a:ln>
                              <a:solidFill>
                                <a:prstClr val="white">
                                  <a:alpha val="0"/>
                                </a:prstClr>
                              </a:solidFill>
                            </a:ln>
                            <a:latin typeface="Cambria Math" panose="02040503050406030204" pitchFamily="18" charset="0"/>
                            <a:ea typeface="나눔바른고딕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altLang="ko-KR" sz="2800" b="1"/>
                          <m:t>β</m:t>
                        </m:r>
                      </m:e>
                      <m:sub>
                        <m:r>
                          <a:rPr lang="en-US" altLang="ko-KR" sz="1800" b="1" i="1" smtClean="0">
                            <a:ln>
                              <a:solidFill>
                                <a:prstClr val="white">
                                  <a:alpha val="0"/>
                                </a:prstClr>
                              </a:solidFill>
                            </a:ln>
                            <a:latin typeface="Cambria Math" panose="02040503050406030204" pitchFamily="18" charset="0"/>
                            <a:ea typeface="나눔바른고딕"/>
                          </a:rPr>
                          <m:t>𝑭</m:t>
                        </m:r>
                      </m:sub>
                    </m:sSub>
                  </m:oMath>
                </a14:m>
                <a:r>
                  <a:rPr lang="ko-KR" altLang="en-US" sz="2400" b="1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ea typeface="나눔바른고딕"/>
                  </a:rPr>
                  <a:t>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0A79292-88A8-408B-B587-D929B93C9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963" y="1707148"/>
                <a:ext cx="559837" cy="4878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직사각형 53">
            <a:extLst>
              <a:ext uri="{FF2B5EF4-FFF2-40B4-BE49-F238E27FC236}">
                <a16:creationId xmlns:a16="http://schemas.microsoft.com/office/drawing/2014/main" id="{DBF77E52-7A12-45B3-9D1A-E2065300AEB7}"/>
              </a:ext>
            </a:extLst>
          </p:cNvPr>
          <p:cNvSpPr/>
          <p:nvPr/>
        </p:nvSpPr>
        <p:spPr>
          <a:xfrm>
            <a:off x="352425" y="1356238"/>
            <a:ext cx="11361167" cy="5156507"/>
          </a:xfrm>
          <a:prstGeom prst="rect">
            <a:avLst/>
          </a:prstGeom>
          <a:noFill/>
          <a:ln w="3810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4A8DB31-C562-40CB-92F9-5F2A04362570}"/>
              </a:ext>
            </a:extLst>
          </p:cNvPr>
          <p:cNvSpPr txBox="1"/>
          <p:nvPr/>
        </p:nvSpPr>
        <p:spPr>
          <a:xfrm>
            <a:off x="938930" y="418815"/>
            <a:ext cx="3039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마스크 </a:t>
            </a:r>
            <a:r>
              <a:rPr lang="ko-KR" altLang="en-US" sz="3200" spc="-150" dirty="0" err="1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착용률</a:t>
            </a:r>
            <a:r>
              <a:rPr lang="ko-KR" altLang="en-US" sz="32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예측</a:t>
            </a: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F01CB599-7C49-4335-8C45-B98DCA0D47D2}"/>
              </a:ext>
            </a:extLst>
          </p:cNvPr>
          <p:cNvCxnSpPr>
            <a:cxnSpLocks/>
          </p:cNvCxnSpPr>
          <p:nvPr/>
        </p:nvCxnSpPr>
        <p:spPr>
          <a:xfrm>
            <a:off x="2549159" y="5090277"/>
            <a:ext cx="0" cy="111988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타원 61">
            <a:extLst>
              <a:ext uri="{FF2B5EF4-FFF2-40B4-BE49-F238E27FC236}">
                <a16:creationId xmlns:a16="http://schemas.microsoft.com/office/drawing/2014/main" id="{F7BB6D74-4A83-454A-8A8F-302DC3E0832D}"/>
              </a:ext>
            </a:extLst>
          </p:cNvPr>
          <p:cNvSpPr/>
          <p:nvPr/>
        </p:nvSpPr>
        <p:spPr>
          <a:xfrm>
            <a:off x="7439220" y="2284652"/>
            <a:ext cx="788773" cy="70295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8299826-B0BC-4DAF-A3A8-C1402C725A42}"/>
              </a:ext>
            </a:extLst>
          </p:cNvPr>
          <p:cNvSpPr txBox="1"/>
          <p:nvPr/>
        </p:nvSpPr>
        <p:spPr>
          <a:xfrm>
            <a:off x="7362253" y="5322265"/>
            <a:ext cx="282676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공포는 학습 될 것이라 가정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C09CAF3-4956-41F5-A836-9B1B416C8B58}"/>
              </a:ext>
            </a:extLst>
          </p:cNvPr>
          <p:cNvSpPr txBox="1"/>
          <p:nvPr/>
        </p:nvSpPr>
        <p:spPr>
          <a:xfrm>
            <a:off x="7641359" y="5654814"/>
            <a:ext cx="3309946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 이후 전염병 사태 </a:t>
            </a:r>
            <a:r>
              <a:rPr lang="ko-KR" altLang="en-US" sz="1400" dirty="0" err="1">
                <a:ln>
                  <a:solidFill>
                    <a:prstClr val="white">
                      <a:alpha val="0"/>
                    </a:prst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착용률</a:t>
            </a:r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예측 가능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AE5327D1-2B4C-4C6C-BA81-3D5AC69AFB8C}"/>
              </a:ext>
            </a:extLst>
          </p:cNvPr>
          <p:cNvCxnSpPr>
            <a:cxnSpLocks/>
          </p:cNvCxnSpPr>
          <p:nvPr/>
        </p:nvCxnSpPr>
        <p:spPr>
          <a:xfrm>
            <a:off x="7282890" y="5025210"/>
            <a:ext cx="0" cy="111988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2585EBFB-6445-44FB-9023-8D553BBBF2A9}"/>
              </a:ext>
            </a:extLst>
          </p:cNvPr>
          <p:cNvSpPr/>
          <p:nvPr/>
        </p:nvSpPr>
        <p:spPr>
          <a:xfrm>
            <a:off x="11333306" y="346330"/>
            <a:ext cx="759125" cy="305233"/>
          </a:xfrm>
          <a:prstGeom prst="roundRect">
            <a:avLst/>
          </a:prstGeom>
          <a:solidFill>
            <a:srgbClr val="C47899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SEIHR</a:t>
            </a:r>
            <a:endParaRPr lang="ko-KR" altLang="en-US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19859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Mock Up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0409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CE95AB5-0466-4120-9451-843DE8D7E9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004" y="1209674"/>
            <a:ext cx="2291828" cy="4214241"/>
          </a:xfrm>
          <a:prstGeom prst="rect">
            <a:avLst/>
          </a:prstGeom>
        </p:spPr>
      </p:pic>
      <p:pic>
        <p:nvPicPr>
          <p:cNvPr id="4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id="{4E202935-B3D9-4713-81F6-293E75109F9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77126">
            <a:off x="6529178" y="3995678"/>
            <a:ext cx="1207807" cy="15647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E4DC17-068D-4717-B4B8-5296EB044265}"/>
              </a:ext>
            </a:extLst>
          </p:cNvPr>
          <p:cNvSpPr txBox="1"/>
          <p:nvPr/>
        </p:nvSpPr>
        <p:spPr>
          <a:xfrm>
            <a:off x="7058152" y="5576683"/>
            <a:ext cx="19609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ko-KR" sz="3600" b="1" dirty="0">
                <a:latin typeface="나눔손글씨 붓" panose="03060600000000000000" pitchFamily="66" charset="-127"/>
                <a:ea typeface="나눔손글씨 붓" panose="03060600000000000000" pitchFamily="66" charset="-127"/>
              </a:rPr>
              <a:t>Click !!</a:t>
            </a:r>
            <a:endParaRPr lang="ko-KR" altLang="en-US" sz="3600" b="1" dirty="0">
              <a:latin typeface="나눔손글씨 붓" panose="03060600000000000000" pitchFamily="66" charset="-127"/>
              <a:ea typeface="나눔손글씨 붓" panose="03060600000000000000" pitchFamily="66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E43F8F-7EF3-4C7D-BCE7-E2DB361FD07C}"/>
              </a:ext>
            </a:extLst>
          </p:cNvPr>
          <p:cNvSpPr txBox="1"/>
          <p:nvPr/>
        </p:nvSpPr>
        <p:spPr>
          <a:xfrm>
            <a:off x="1069803" y="437391"/>
            <a:ext cx="1755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Mock Up</a:t>
            </a:r>
            <a:endParaRPr lang="ko-KR" altLang="en-US" sz="3200" spc="-150" dirty="0">
              <a:solidFill>
                <a:srgbClr val="00002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12807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98E188D9-3981-41BD-ADD7-0ACC1B9CF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882" y="1659038"/>
            <a:ext cx="1483961" cy="3195918"/>
          </a:xfrm>
          <a:prstGeom prst="rect">
            <a:avLst/>
          </a:prstGeom>
        </p:spPr>
      </p:pic>
      <p:pic>
        <p:nvPicPr>
          <p:cNvPr id="3" name="그림 5">
            <a:extLst>
              <a:ext uri="{FF2B5EF4-FFF2-40B4-BE49-F238E27FC236}">
                <a16:creationId xmlns:a16="http://schemas.microsoft.com/office/drawing/2014/main" id="{2F57790F-6D9E-466E-9B27-511930F47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2519" y="1659038"/>
            <a:ext cx="1468310" cy="3195918"/>
          </a:xfrm>
          <a:prstGeom prst="rect">
            <a:avLst/>
          </a:prstGeom>
        </p:spPr>
      </p:pic>
      <p:pic>
        <p:nvPicPr>
          <p:cNvPr id="10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id="{202A252D-AD26-4030-B543-CB98005D5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2734" y="1647132"/>
            <a:ext cx="1504950" cy="3209926"/>
          </a:xfrm>
          <a:prstGeom prst="rect">
            <a:avLst/>
          </a:prstGeom>
        </p:spPr>
      </p:pic>
      <p:pic>
        <p:nvPicPr>
          <p:cNvPr id="30" name="그림 19" descr="스크린샷이(가) 표시된 사진&#10;&#10;자동 생성된 설명">
            <a:extLst>
              <a:ext uri="{FF2B5EF4-FFF2-40B4-BE49-F238E27FC236}">
                <a16:creationId xmlns:a16="http://schemas.microsoft.com/office/drawing/2014/main" id="{8D0E652E-2462-447E-9D07-AF40B1F9B2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8961" y="1647132"/>
            <a:ext cx="1511931" cy="320992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C1876C2-167D-4ACD-AEE9-811E3220E7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2106" y="1645846"/>
            <a:ext cx="1473797" cy="3199306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8A7D510-042E-4C77-858F-F5D4D32C40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7180" y="1645846"/>
            <a:ext cx="1513136" cy="319930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DD7EA55-C57A-42D2-AA6C-B8257F3BC87C}"/>
              </a:ext>
            </a:extLst>
          </p:cNvPr>
          <p:cNvSpPr txBox="1"/>
          <p:nvPr/>
        </p:nvSpPr>
        <p:spPr>
          <a:xfrm>
            <a:off x="3657129" y="5484870"/>
            <a:ext cx="5239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 지역별 감염지수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마스크 </a:t>
            </a:r>
            <a:r>
              <a:rPr lang="ko-KR" altLang="en-US" dirty="0" err="1">
                <a:ln>
                  <a:solidFill>
                    <a:prstClr val="white">
                      <a:alpha val="0"/>
                    </a:prst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착용율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유동인구 예측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A628A32-E513-421F-8042-D8E1A6039AA8}"/>
              </a:ext>
            </a:extLst>
          </p:cNvPr>
          <p:cNvSpPr txBox="1"/>
          <p:nvPr/>
        </p:nvSpPr>
        <p:spPr>
          <a:xfrm>
            <a:off x="4347816" y="5915638"/>
            <a:ext cx="38583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감염지수 높을 시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외출의향 재고 알림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25FFC51-8EC9-46C6-981F-6DD85CE4FEBB}"/>
              </a:ext>
            </a:extLst>
          </p:cNvPr>
          <p:cNvSpPr txBox="1"/>
          <p:nvPr/>
        </p:nvSpPr>
        <p:spPr>
          <a:xfrm>
            <a:off x="1069803" y="437391"/>
            <a:ext cx="1755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Mock Up</a:t>
            </a:r>
            <a:endParaRPr lang="ko-KR" altLang="en-US" sz="3200" spc="-150" dirty="0">
              <a:solidFill>
                <a:srgbClr val="00002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8EE1CF9A-B340-4D2B-B0B6-33CC406646E2}"/>
              </a:ext>
            </a:extLst>
          </p:cNvPr>
          <p:cNvGrpSpPr/>
          <p:nvPr/>
        </p:nvGrpSpPr>
        <p:grpSpPr>
          <a:xfrm>
            <a:off x="3617770" y="5153099"/>
            <a:ext cx="5422022" cy="208784"/>
            <a:chOff x="3988678" y="1083031"/>
            <a:chExt cx="1970333" cy="208784"/>
          </a:xfrm>
        </p:grpSpPr>
        <p:sp>
          <p:nvSpPr>
            <p:cNvPr id="42" name="Google Shape;3561;p63">
              <a:extLst>
                <a:ext uri="{FF2B5EF4-FFF2-40B4-BE49-F238E27FC236}">
                  <a16:creationId xmlns:a16="http://schemas.microsoft.com/office/drawing/2014/main" id="{086219C2-4BF9-41A8-B787-00BC356D6C6A}"/>
                </a:ext>
              </a:extLst>
            </p:cNvPr>
            <p:cNvSpPr/>
            <p:nvPr/>
          </p:nvSpPr>
          <p:spPr>
            <a:xfrm>
              <a:off x="3988678" y="1083037"/>
              <a:ext cx="1444462" cy="208778"/>
            </a:xfrm>
            <a:prstGeom prst="homePlate">
              <a:avLst>
                <a:gd name="adj" fmla="val 5000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562;p63">
              <a:extLst>
                <a:ext uri="{FF2B5EF4-FFF2-40B4-BE49-F238E27FC236}">
                  <a16:creationId xmlns:a16="http://schemas.microsoft.com/office/drawing/2014/main" id="{646D1F4E-0C86-41D0-B161-34E8C9864F53}"/>
                </a:ext>
              </a:extLst>
            </p:cNvPr>
            <p:cNvSpPr/>
            <p:nvPr/>
          </p:nvSpPr>
          <p:spPr>
            <a:xfrm>
              <a:off x="5341930" y="1083031"/>
              <a:ext cx="266043" cy="208778"/>
            </a:xfrm>
            <a:prstGeom prst="chevron">
              <a:avLst>
                <a:gd name="adj" fmla="val 5000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563;p63">
              <a:extLst>
                <a:ext uri="{FF2B5EF4-FFF2-40B4-BE49-F238E27FC236}">
                  <a16:creationId xmlns:a16="http://schemas.microsoft.com/office/drawing/2014/main" id="{C9B7FA85-8E86-40B0-B717-288B16601720}"/>
                </a:ext>
              </a:extLst>
            </p:cNvPr>
            <p:cNvSpPr/>
            <p:nvPr/>
          </p:nvSpPr>
          <p:spPr>
            <a:xfrm>
              <a:off x="5517449" y="1083031"/>
              <a:ext cx="266043" cy="208778"/>
            </a:xfrm>
            <a:prstGeom prst="chevron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564;p63">
              <a:extLst>
                <a:ext uri="{FF2B5EF4-FFF2-40B4-BE49-F238E27FC236}">
                  <a16:creationId xmlns:a16="http://schemas.microsoft.com/office/drawing/2014/main" id="{73A2E083-BF8B-4826-987A-C58346DDFF92}"/>
                </a:ext>
              </a:extLst>
            </p:cNvPr>
            <p:cNvSpPr/>
            <p:nvPr/>
          </p:nvSpPr>
          <p:spPr>
            <a:xfrm>
              <a:off x="5692968" y="1083031"/>
              <a:ext cx="266043" cy="208778"/>
            </a:xfrm>
            <a:prstGeom prst="chevron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EDC996B1-93E1-4E9E-B457-3DBF846D9F74}"/>
              </a:ext>
            </a:extLst>
          </p:cNvPr>
          <p:cNvSpPr/>
          <p:nvPr/>
        </p:nvSpPr>
        <p:spPr>
          <a:xfrm>
            <a:off x="352425" y="1356238"/>
            <a:ext cx="11361167" cy="5156507"/>
          </a:xfrm>
          <a:prstGeom prst="rect">
            <a:avLst/>
          </a:prstGeom>
          <a:noFill/>
          <a:ln w="3810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28606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3EDD68D2-14BA-4EDA-9C1F-97C9AEB8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537" y="1372038"/>
            <a:ext cx="1795593" cy="3867061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0206FD7-75FF-4E24-8E48-2125D733CE2C}"/>
              </a:ext>
            </a:extLst>
          </p:cNvPr>
          <p:cNvSpPr/>
          <p:nvPr/>
        </p:nvSpPr>
        <p:spPr>
          <a:xfrm>
            <a:off x="2175805" y="4082939"/>
            <a:ext cx="697315" cy="327831"/>
          </a:xfrm>
          <a:prstGeom prst="roundRect">
            <a:avLst/>
          </a:prstGeom>
          <a:noFill/>
          <a:ln w="571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그리기이(가) 표시된 사진&#10;&#10;자동 생성된 설명">
            <a:extLst>
              <a:ext uri="{FF2B5EF4-FFF2-40B4-BE49-F238E27FC236}">
                <a16:creationId xmlns:a16="http://schemas.microsoft.com/office/drawing/2014/main" id="{7EA6B58F-420E-42F0-B571-ADA4832DD5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77126">
            <a:off x="2607180" y="4222176"/>
            <a:ext cx="343756" cy="445351"/>
          </a:xfrm>
          <a:prstGeom prst="rect">
            <a:avLst/>
          </a:prstGeom>
        </p:spPr>
      </p:pic>
      <p:pic>
        <p:nvPicPr>
          <p:cNvPr id="5" name="그림 5">
            <a:extLst>
              <a:ext uri="{FF2B5EF4-FFF2-40B4-BE49-F238E27FC236}">
                <a16:creationId xmlns:a16="http://schemas.microsoft.com/office/drawing/2014/main" id="{9B20DD87-6479-471E-9BA8-7DE89FF88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6641" y="1372038"/>
            <a:ext cx="1776655" cy="3867061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22FCBDF-B088-4C94-97F8-59CE66B8B902}"/>
              </a:ext>
            </a:extLst>
          </p:cNvPr>
          <p:cNvSpPr/>
          <p:nvPr/>
        </p:nvSpPr>
        <p:spPr>
          <a:xfrm>
            <a:off x="5347425" y="3197099"/>
            <a:ext cx="843752" cy="850307"/>
          </a:xfrm>
          <a:prstGeom prst="roundRect">
            <a:avLst/>
          </a:prstGeom>
          <a:noFill/>
          <a:ln w="571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그리기이(가) 표시된 사진&#10;&#10;자동 생성된 설명">
            <a:extLst>
              <a:ext uri="{FF2B5EF4-FFF2-40B4-BE49-F238E27FC236}">
                <a16:creationId xmlns:a16="http://schemas.microsoft.com/office/drawing/2014/main" id="{C57E1EFA-BCCA-4404-9478-356DC1E3B3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77126">
            <a:off x="5875874" y="3625658"/>
            <a:ext cx="343756" cy="445351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9CDD1F38-856D-43E2-9A07-5D4416FAED70}"/>
              </a:ext>
            </a:extLst>
          </p:cNvPr>
          <p:cNvGrpSpPr/>
          <p:nvPr/>
        </p:nvGrpSpPr>
        <p:grpSpPr>
          <a:xfrm>
            <a:off x="8950808" y="804363"/>
            <a:ext cx="1489981" cy="4996174"/>
            <a:chOff x="7961287" y="1345386"/>
            <a:chExt cx="1489981" cy="4996174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BCDF1077-CCB8-4230-B402-3561FCB0F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77471" y="1345386"/>
              <a:ext cx="1473797" cy="3199306"/>
            </a:xfrm>
            <a:prstGeom prst="rect">
              <a:avLst/>
            </a:prstGeom>
          </p:spPr>
        </p:pic>
        <p:pic>
          <p:nvPicPr>
            <p:cNvPr id="28" name="그림 17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CCE3439D-0FA4-40F9-8909-63BCDBAF55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9967"/>
            <a:stretch/>
          </p:blipFill>
          <p:spPr>
            <a:xfrm>
              <a:off x="7961287" y="3462290"/>
              <a:ext cx="1485748" cy="2879270"/>
            </a:xfrm>
            <a:prstGeom prst="rect">
              <a:avLst/>
            </a:prstGeom>
          </p:spPr>
        </p:pic>
        <p:pic>
          <p:nvPicPr>
            <p:cNvPr id="29" name="그림 28" descr="그리기이(가) 표시된 사진&#10;&#10;자동 생성된 설명">
              <a:extLst>
                <a:ext uri="{FF2B5EF4-FFF2-40B4-BE49-F238E27FC236}">
                  <a16:creationId xmlns:a16="http://schemas.microsoft.com/office/drawing/2014/main" id="{7E0F141B-BA3D-4B4F-B8CD-28B0D2E6A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77126">
              <a:off x="8800217" y="2804451"/>
              <a:ext cx="343756" cy="445351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7C6F1AF-F17D-4322-8484-2CAB3A562D42}"/>
              </a:ext>
            </a:extLst>
          </p:cNvPr>
          <p:cNvSpPr txBox="1"/>
          <p:nvPr/>
        </p:nvSpPr>
        <p:spPr>
          <a:xfrm>
            <a:off x="1975270" y="5588498"/>
            <a:ext cx="1092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앱 구동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20BB7B-8016-4FB5-9FF4-1752A60C6D12}"/>
              </a:ext>
            </a:extLst>
          </p:cNvPr>
          <p:cNvSpPr txBox="1"/>
          <p:nvPr/>
        </p:nvSpPr>
        <p:spPr>
          <a:xfrm>
            <a:off x="4998304" y="5615871"/>
            <a:ext cx="2370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>
                <a:ln>
                  <a:solidFill>
                    <a:prstClr val="white">
                      <a:alpha val="0"/>
                    </a:prst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전반적 감염지수 표기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5942C2-770C-492A-B023-3FE699352BF4}"/>
              </a:ext>
            </a:extLst>
          </p:cNvPr>
          <p:cNvSpPr txBox="1"/>
          <p:nvPr/>
        </p:nvSpPr>
        <p:spPr>
          <a:xfrm>
            <a:off x="8673318" y="5985203"/>
            <a:ext cx="20407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구체적인 수치 표기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153122-ECFE-43EC-8717-6870BD8CBA71}"/>
              </a:ext>
            </a:extLst>
          </p:cNvPr>
          <p:cNvSpPr txBox="1"/>
          <p:nvPr/>
        </p:nvSpPr>
        <p:spPr>
          <a:xfrm>
            <a:off x="1069803" y="437391"/>
            <a:ext cx="1755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Mock Up</a:t>
            </a:r>
            <a:endParaRPr lang="ko-KR" altLang="en-US" sz="3200" spc="-150" dirty="0">
              <a:solidFill>
                <a:srgbClr val="00002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왼쪽 중괄호 34">
            <a:extLst>
              <a:ext uri="{FF2B5EF4-FFF2-40B4-BE49-F238E27FC236}">
                <a16:creationId xmlns:a16="http://schemas.microsoft.com/office/drawing/2014/main" id="{5C9A018A-7D7C-43F8-BEF1-494BCAD815A9}"/>
              </a:ext>
            </a:extLst>
          </p:cNvPr>
          <p:cNvSpPr/>
          <p:nvPr/>
        </p:nvSpPr>
        <p:spPr>
          <a:xfrm flipH="1">
            <a:off x="10559475" y="3505189"/>
            <a:ext cx="247112" cy="1811162"/>
          </a:xfrm>
          <a:prstGeom prst="leftBrace">
            <a:avLst>
              <a:gd name="adj1" fmla="val 0"/>
              <a:gd name="adj2" fmla="val 45267"/>
            </a:avLst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Google Shape;12831;p72">
            <a:extLst>
              <a:ext uri="{FF2B5EF4-FFF2-40B4-BE49-F238E27FC236}">
                <a16:creationId xmlns:a16="http://schemas.microsoft.com/office/drawing/2014/main" id="{7B066F88-1D38-48EA-8C8B-FA90288E6AFC}"/>
              </a:ext>
            </a:extLst>
          </p:cNvPr>
          <p:cNvGrpSpPr/>
          <p:nvPr/>
        </p:nvGrpSpPr>
        <p:grpSpPr>
          <a:xfrm>
            <a:off x="4102243" y="3019307"/>
            <a:ext cx="726126" cy="656794"/>
            <a:chOff x="3973186" y="3353231"/>
            <a:chExt cx="378661" cy="346558"/>
          </a:xfrm>
        </p:grpSpPr>
        <p:sp>
          <p:nvSpPr>
            <p:cNvPr id="37" name="Google Shape;12832;p72">
              <a:extLst>
                <a:ext uri="{FF2B5EF4-FFF2-40B4-BE49-F238E27FC236}">
                  <a16:creationId xmlns:a16="http://schemas.microsoft.com/office/drawing/2014/main" id="{7AA748C6-40C3-42B2-B9BC-21B509B53BC2}"/>
                </a:ext>
              </a:extLst>
            </p:cNvPr>
            <p:cNvSpPr/>
            <p:nvPr/>
          </p:nvSpPr>
          <p:spPr>
            <a:xfrm>
              <a:off x="4033882" y="3477190"/>
              <a:ext cx="34486" cy="34512"/>
            </a:xfrm>
            <a:custGeom>
              <a:avLst/>
              <a:gdLst/>
              <a:ahLst/>
              <a:cxnLst/>
              <a:rect l="l" t="t" r="r" b="b"/>
              <a:pathLst>
                <a:path w="1317" h="1318" extrusionOk="0">
                  <a:moveTo>
                    <a:pt x="659" y="1"/>
                  </a:moveTo>
                  <a:cubicBezTo>
                    <a:pt x="296" y="1"/>
                    <a:pt x="0" y="297"/>
                    <a:pt x="0" y="659"/>
                  </a:cubicBezTo>
                  <a:cubicBezTo>
                    <a:pt x="0" y="1022"/>
                    <a:pt x="296" y="1317"/>
                    <a:pt x="659" y="1317"/>
                  </a:cubicBezTo>
                  <a:cubicBezTo>
                    <a:pt x="1021" y="1317"/>
                    <a:pt x="1317" y="1022"/>
                    <a:pt x="1317" y="659"/>
                  </a:cubicBezTo>
                  <a:cubicBezTo>
                    <a:pt x="1317" y="297"/>
                    <a:pt x="1021" y="1"/>
                    <a:pt x="659" y="1"/>
                  </a:cubicBezTo>
                  <a:close/>
                </a:path>
              </a:pathLst>
            </a:custGeom>
            <a:solidFill>
              <a:srgbClr val="C8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833;p72">
              <a:extLst>
                <a:ext uri="{FF2B5EF4-FFF2-40B4-BE49-F238E27FC236}">
                  <a16:creationId xmlns:a16="http://schemas.microsoft.com/office/drawing/2014/main" id="{7F3B65DB-BEA2-45C2-A8C8-5700FA2275E4}"/>
                </a:ext>
              </a:extLst>
            </p:cNvPr>
            <p:cNvSpPr/>
            <p:nvPr/>
          </p:nvSpPr>
          <p:spPr>
            <a:xfrm>
              <a:off x="4144278" y="3477190"/>
              <a:ext cx="34512" cy="34512"/>
            </a:xfrm>
            <a:custGeom>
              <a:avLst/>
              <a:gdLst/>
              <a:ahLst/>
              <a:cxnLst/>
              <a:rect l="l" t="t" r="r" b="b"/>
              <a:pathLst>
                <a:path w="1318" h="1318" extrusionOk="0">
                  <a:moveTo>
                    <a:pt x="659" y="1"/>
                  </a:moveTo>
                  <a:cubicBezTo>
                    <a:pt x="297" y="1"/>
                    <a:pt x="1" y="297"/>
                    <a:pt x="1" y="659"/>
                  </a:cubicBezTo>
                  <a:cubicBezTo>
                    <a:pt x="1" y="1022"/>
                    <a:pt x="297" y="1317"/>
                    <a:pt x="659" y="1317"/>
                  </a:cubicBezTo>
                  <a:cubicBezTo>
                    <a:pt x="1022" y="1317"/>
                    <a:pt x="1317" y="1022"/>
                    <a:pt x="1317" y="659"/>
                  </a:cubicBezTo>
                  <a:cubicBezTo>
                    <a:pt x="1317" y="297"/>
                    <a:pt x="1022" y="1"/>
                    <a:pt x="659" y="1"/>
                  </a:cubicBezTo>
                  <a:close/>
                </a:path>
              </a:pathLst>
            </a:custGeom>
            <a:solidFill>
              <a:srgbClr val="C8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834;p72">
              <a:extLst>
                <a:ext uri="{FF2B5EF4-FFF2-40B4-BE49-F238E27FC236}">
                  <a16:creationId xmlns:a16="http://schemas.microsoft.com/office/drawing/2014/main" id="{57BE258B-5294-4142-A7E3-F25ECBE53015}"/>
                </a:ext>
              </a:extLst>
            </p:cNvPr>
            <p:cNvSpPr/>
            <p:nvPr/>
          </p:nvSpPr>
          <p:spPr>
            <a:xfrm>
              <a:off x="4172768" y="3353231"/>
              <a:ext cx="179079" cy="150852"/>
            </a:xfrm>
            <a:custGeom>
              <a:avLst/>
              <a:gdLst/>
              <a:ahLst/>
              <a:cxnLst/>
              <a:rect l="l" t="t" r="r" b="b"/>
              <a:pathLst>
                <a:path w="6839" h="5761" extrusionOk="0">
                  <a:moveTo>
                    <a:pt x="3442" y="1"/>
                  </a:moveTo>
                  <a:cubicBezTo>
                    <a:pt x="3405" y="1"/>
                    <a:pt x="3368" y="1"/>
                    <a:pt x="3330" y="3"/>
                  </a:cubicBezTo>
                  <a:cubicBezTo>
                    <a:pt x="1155" y="98"/>
                    <a:pt x="1" y="2617"/>
                    <a:pt x="1355" y="4325"/>
                  </a:cubicBezTo>
                  <a:lnTo>
                    <a:pt x="1298" y="5527"/>
                  </a:lnTo>
                  <a:cubicBezTo>
                    <a:pt x="1290" y="5661"/>
                    <a:pt x="1394" y="5761"/>
                    <a:pt x="1513" y="5761"/>
                  </a:cubicBezTo>
                  <a:cubicBezTo>
                    <a:pt x="1546" y="5761"/>
                    <a:pt x="1580" y="5753"/>
                    <a:pt x="1613" y="5736"/>
                  </a:cubicBezTo>
                  <a:lnTo>
                    <a:pt x="2710" y="5231"/>
                  </a:lnTo>
                  <a:cubicBezTo>
                    <a:pt x="2949" y="5299"/>
                    <a:pt x="3192" y="5332"/>
                    <a:pt x="3432" y="5332"/>
                  </a:cubicBezTo>
                  <a:cubicBezTo>
                    <a:pt x="4306" y="5332"/>
                    <a:pt x="5147" y="4899"/>
                    <a:pt x="5648" y="4143"/>
                  </a:cubicBezTo>
                  <a:cubicBezTo>
                    <a:pt x="6839" y="2371"/>
                    <a:pt x="5551" y="1"/>
                    <a:pt x="3442" y="1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835;p72">
              <a:extLst>
                <a:ext uri="{FF2B5EF4-FFF2-40B4-BE49-F238E27FC236}">
                  <a16:creationId xmlns:a16="http://schemas.microsoft.com/office/drawing/2014/main" id="{889B0497-59DC-4978-A883-2856D6A68AA4}"/>
                </a:ext>
              </a:extLst>
            </p:cNvPr>
            <p:cNvSpPr/>
            <p:nvPr/>
          </p:nvSpPr>
          <p:spPr>
            <a:xfrm>
              <a:off x="4080335" y="3527649"/>
              <a:ext cx="52003" cy="93952"/>
            </a:xfrm>
            <a:custGeom>
              <a:avLst/>
              <a:gdLst/>
              <a:ahLst/>
              <a:cxnLst/>
              <a:rect l="l" t="t" r="r" b="b"/>
              <a:pathLst>
                <a:path w="1986" h="3588" extrusionOk="0">
                  <a:moveTo>
                    <a:pt x="1" y="1"/>
                  </a:moveTo>
                  <a:lnTo>
                    <a:pt x="1" y="2729"/>
                  </a:lnTo>
                  <a:lnTo>
                    <a:pt x="993" y="3588"/>
                  </a:lnTo>
                  <a:lnTo>
                    <a:pt x="1985" y="2729"/>
                  </a:lnTo>
                  <a:lnTo>
                    <a:pt x="1985" y="1"/>
                  </a:lnTo>
                  <a:close/>
                </a:path>
              </a:pathLst>
            </a:custGeom>
            <a:solidFill>
              <a:srgbClr val="C8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836;p72">
              <a:extLst>
                <a:ext uri="{FF2B5EF4-FFF2-40B4-BE49-F238E27FC236}">
                  <a16:creationId xmlns:a16="http://schemas.microsoft.com/office/drawing/2014/main" id="{57B4BCAD-44E9-4759-94BF-741000590E87}"/>
                </a:ext>
              </a:extLst>
            </p:cNvPr>
            <p:cNvSpPr/>
            <p:nvPr/>
          </p:nvSpPr>
          <p:spPr>
            <a:xfrm>
              <a:off x="3973186" y="3585858"/>
              <a:ext cx="265804" cy="113695"/>
            </a:xfrm>
            <a:custGeom>
              <a:avLst/>
              <a:gdLst/>
              <a:ahLst/>
              <a:cxnLst/>
              <a:rect l="l" t="t" r="r" b="b"/>
              <a:pathLst>
                <a:path w="10151" h="4342" extrusionOk="0">
                  <a:moveTo>
                    <a:pt x="4083" y="1"/>
                  </a:moveTo>
                  <a:lnTo>
                    <a:pt x="1822" y="726"/>
                  </a:lnTo>
                  <a:cubicBezTo>
                    <a:pt x="735" y="1069"/>
                    <a:pt x="0" y="2080"/>
                    <a:pt x="0" y="3216"/>
                  </a:cubicBezTo>
                  <a:lnTo>
                    <a:pt x="0" y="4122"/>
                  </a:lnTo>
                  <a:cubicBezTo>
                    <a:pt x="0" y="4236"/>
                    <a:pt x="95" y="4341"/>
                    <a:pt x="220" y="4341"/>
                  </a:cubicBezTo>
                  <a:lnTo>
                    <a:pt x="9931" y="4341"/>
                  </a:lnTo>
                  <a:cubicBezTo>
                    <a:pt x="10046" y="4341"/>
                    <a:pt x="10151" y="4236"/>
                    <a:pt x="10151" y="4122"/>
                  </a:cubicBezTo>
                  <a:lnTo>
                    <a:pt x="10151" y="3216"/>
                  </a:lnTo>
                  <a:cubicBezTo>
                    <a:pt x="10151" y="2080"/>
                    <a:pt x="9416" y="1079"/>
                    <a:pt x="8338" y="726"/>
                  </a:cubicBezTo>
                  <a:lnTo>
                    <a:pt x="6077" y="1"/>
                  </a:lnTo>
                  <a:lnTo>
                    <a:pt x="5085" y="697"/>
                  </a:lnTo>
                  <a:lnTo>
                    <a:pt x="4083" y="1"/>
                  </a:lnTo>
                  <a:close/>
                </a:path>
              </a:pathLst>
            </a:custGeom>
            <a:solidFill>
              <a:srgbClr val="9CAC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837;p72">
              <a:extLst>
                <a:ext uri="{FF2B5EF4-FFF2-40B4-BE49-F238E27FC236}">
                  <a16:creationId xmlns:a16="http://schemas.microsoft.com/office/drawing/2014/main" id="{5F880C82-E924-459F-AF2D-CC3A931EC5F8}"/>
                </a:ext>
              </a:extLst>
            </p:cNvPr>
            <p:cNvSpPr/>
            <p:nvPr/>
          </p:nvSpPr>
          <p:spPr>
            <a:xfrm>
              <a:off x="4051112" y="3405260"/>
              <a:ext cx="110448" cy="151768"/>
            </a:xfrm>
            <a:custGeom>
              <a:avLst/>
              <a:gdLst/>
              <a:ahLst/>
              <a:cxnLst/>
              <a:rect l="l" t="t" r="r" b="b"/>
              <a:pathLst>
                <a:path w="4218" h="5796" extrusionOk="0">
                  <a:moveTo>
                    <a:pt x="1651" y="0"/>
                  </a:moveTo>
                  <a:cubicBezTo>
                    <a:pt x="1584" y="0"/>
                    <a:pt x="1517" y="0"/>
                    <a:pt x="1460" y="10"/>
                  </a:cubicBezTo>
                  <a:cubicBezTo>
                    <a:pt x="630" y="105"/>
                    <a:pt x="1" y="811"/>
                    <a:pt x="1" y="1641"/>
                  </a:cubicBezTo>
                  <a:lnTo>
                    <a:pt x="1" y="3320"/>
                  </a:lnTo>
                  <a:cubicBezTo>
                    <a:pt x="1" y="4198"/>
                    <a:pt x="468" y="5009"/>
                    <a:pt x="1222" y="5457"/>
                  </a:cubicBezTo>
                  <a:lnTo>
                    <a:pt x="1527" y="5638"/>
                  </a:lnTo>
                  <a:cubicBezTo>
                    <a:pt x="1708" y="5743"/>
                    <a:pt x="1909" y="5796"/>
                    <a:pt x="2109" y="5796"/>
                  </a:cubicBezTo>
                  <a:cubicBezTo>
                    <a:pt x="2309" y="5796"/>
                    <a:pt x="2510" y="5743"/>
                    <a:pt x="2691" y="5638"/>
                  </a:cubicBezTo>
                  <a:lnTo>
                    <a:pt x="2996" y="5457"/>
                  </a:lnTo>
                  <a:cubicBezTo>
                    <a:pt x="3750" y="5009"/>
                    <a:pt x="4217" y="4198"/>
                    <a:pt x="4217" y="3320"/>
                  </a:cubicBezTo>
                  <a:lnTo>
                    <a:pt x="4217" y="1641"/>
                  </a:lnTo>
                  <a:cubicBezTo>
                    <a:pt x="4217" y="735"/>
                    <a:pt x="3483" y="0"/>
                    <a:pt x="2576" y="0"/>
                  </a:cubicBezTo>
                  <a:close/>
                </a:path>
              </a:pathLst>
            </a:custGeom>
            <a:solidFill>
              <a:srgbClr val="DFE5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838;p72">
              <a:extLst>
                <a:ext uri="{FF2B5EF4-FFF2-40B4-BE49-F238E27FC236}">
                  <a16:creationId xmlns:a16="http://schemas.microsoft.com/office/drawing/2014/main" id="{E645C8E5-5D0F-444E-AF73-E892A9DAFA5B}"/>
                </a:ext>
              </a:extLst>
            </p:cNvPr>
            <p:cNvSpPr/>
            <p:nvPr/>
          </p:nvSpPr>
          <p:spPr>
            <a:xfrm>
              <a:off x="4051112" y="3405496"/>
              <a:ext cx="37994" cy="49987"/>
            </a:xfrm>
            <a:custGeom>
              <a:avLst/>
              <a:gdLst/>
              <a:ahLst/>
              <a:cxnLst/>
              <a:rect l="l" t="t" r="r" b="b"/>
              <a:pathLst>
                <a:path w="1451" h="1909" extrusionOk="0">
                  <a:moveTo>
                    <a:pt x="1451" y="1"/>
                  </a:moveTo>
                  <a:lnTo>
                    <a:pt x="1451" y="1"/>
                  </a:lnTo>
                  <a:cubicBezTo>
                    <a:pt x="621" y="96"/>
                    <a:pt x="1" y="802"/>
                    <a:pt x="1" y="1642"/>
                  </a:cubicBezTo>
                  <a:lnTo>
                    <a:pt x="1" y="1909"/>
                  </a:lnTo>
                  <a:cubicBezTo>
                    <a:pt x="1" y="1909"/>
                    <a:pt x="1069" y="1584"/>
                    <a:pt x="1451" y="1"/>
                  </a:cubicBezTo>
                  <a:close/>
                </a:path>
              </a:pathLst>
            </a:custGeom>
            <a:solidFill>
              <a:srgbClr val="738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839;p72">
              <a:extLst>
                <a:ext uri="{FF2B5EF4-FFF2-40B4-BE49-F238E27FC236}">
                  <a16:creationId xmlns:a16="http://schemas.microsoft.com/office/drawing/2014/main" id="{26BEB821-EAA6-4603-B4F0-C47EDD836F2A}"/>
                </a:ext>
              </a:extLst>
            </p:cNvPr>
            <p:cNvSpPr/>
            <p:nvPr/>
          </p:nvSpPr>
          <p:spPr>
            <a:xfrm>
              <a:off x="4089080" y="3405260"/>
              <a:ext cx="72480" cy="71956"/>
            </a:xfrm>
            <a:custGeom>
              <a:avLst/>
              <a:gdLst/>
              <a:ahLst/>
              <a:cxnLst/>
              <a:rect l="l" t="t" r="r" b="b"/>
              <a:pathLst>
                <a:path w="2768" h="2748" extrusionOk="0">
                  <a:moveTo>
                    <a:pt x="191" y="0"/>
                  </a:moveTo>
                  <a:cubicBezTo>
                    <a:pt x="134" y="0"/>
                    <a:pt x="67" y="0"/>
                    <a:pt x="1" y="10"/>
                  </a:cubicBezTo>
                  <a:cubicBezTo>
                    <a:pt x="1" y="10"/>
                    <a:pt x="296" y="2748"/>
                    <a:pt x="2767" y="2748"/>
                  </a:cubicBezTo>
                  <a:lnTo>
                    <a:pt x="2767" y="1641"/>
                  </a:lnTo>
                  <a:cubicBezTo>
                    <a:pt x="2767" y="735"/>
                    <a:pt x="2033" y="0"/>
                    <a:pt x="1126" y="0"/>
                  </a:cubicBezTo>
                  <a:close/>
                </a:path>
              </a:pathLst>
            </a:custGeom>
            <a:solidFill>
              <a:srgbClr val="738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840;p72">
              <a:extLst>
                <a:ext uri="{FF2B5EF4-FFF2-40B4-BE49-F238E27FC236}">
                  <a16:creationId xmlns:a16="http://schemas.microsoft.com/office/drawing/2014/main" id="{8541289D-2413-48B9-86CA-10E2AC585E33}"/>
                </a:ext>
              </a:extLst>
            </p:cNvPr>
            <p:cNvSpPr/>
            <p:nvPr/>
          </p:nvSpPr>
          <p:spPr>
            <a:xfrm>
              <a:off x="4094317" y="3475384"/>
              <a:ext cx="24012" cy="37811"/>
            </a:xfrm>
            <a:custGeom>
              <a:avLst/>
              <a:gdLst/>
              <a:ahLst/>
              <a:cxnLst/>
              <a:rect l="l" t="t" r="r" b="b"/>
              <a:pathLst>
                <a:path w="917" h="1444" extrusionOk="0">
                  <a:moveTo>
                    <a:pt x="219" y="1"/>
                  </a:moveTo>
                  <a:cubicBezTo>
                    <a:pt x="111" y="1"/>
                    <a:pt x="1" y="75"/>
                    <a:pt x="11" y="222"/>
                  </a:cubicBezTo>
                  <a:lnTo>
                    <a:pt x="11" y="1234"/>
                  </a:lnTo>
                  <a:cubicBezTo>
                    <a:pt x="11" y="1348"/>
                    <a:pt x="106" y="1444"/>
                    <a:pt x="220" y="1444"/>
                  </a:cubicBezTo>
                  <a:lnTo>
                    <a:pt x="659" y="1444"/>
                  </a:lnTo>
                  <a:cubicBezTo>
                    <a:pt x="917" y="1424"/>
                    <a:pt x="917" y="1043"/>
                    <a:pt x="659" y="1024"/>
                  </a:cubicBezTo>
                  <a:lnTo>
                    <a:pt x="421" y="1024"/>
                  </a:lnTo>
                  <a:lnTo>
                    <a:pt x="421" y="222"/>
                  </a:lnTo>
                  <a:cubicBezTo>
                    <a:pt x="435" y="75"/>
                    <a:pt x="328" y="1"/>
                    <a:pt x="219" y="1"/>
                  </a:cubicBezTo>
                  <a:close/>
                </a:path>
              </a:pathLst>
            </a:custGeom>
            <a:solidFill>
              <a:srgbClr val="C8D3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841;p72">
              <a:extLst>
                <a:ext uri="{FF2B5EF4-FFF2-40B4-BE49-F238E27FC236}">
                  <a16:creationId xmlns:a16="http://schemas.microsoft.com/office/drawing/2014/main" id="{FFF13673-E572-4E03-B7CE-CE04319FE30A}"/>
                </a:ext>
              </a:extLst>
            </p:cNvPr>
            <p:cNvSpPr/>
            <p:nvPr/>
          </p:nvSpPr>
          <p:spPr>
            <a:xfrm>
              <a:off x="4087823" y="3604345"/>
              <a:ext cx="36999" cy="95209"/>
            </a:xfrm>
            <a:custGeom>
              <a:avLst/>
              <a:gdLst/>
              <a:ahLst/>
              <a:cxnLst/>
              <a:rect l="l" t="t" r="r" b="b"/>
              <a:pathLst>
                <a:path w="1413" h="3636" extrusionOk="0">
                  <a:moveTo>
                    <a:pt x="1" y="1"/>
                  </a:moveTo>
                  <a:lnTo>
                    <a:pt x="1" y="859"/>
                  </a:lnTo>
                  <a:lnTo>
                    <a:pt x="230" y="1222"/>
                  </a:lnTo>
                  <a:lnTo>
                    <a:pt x="1" y="3635"/>
                  </a:lnTo>
                  <a:lnTo>
                    <a:pt x="1413" y="3635"/>
                  </a:lnTo>
                  <a:lnTo>
                    <a:pt x="1193" y="1222"/>
                  </a:lnTo>
                  <a:lnTo>
                    <a:pt x="1413" y="859"/>
                  </a:lnTo>
                  <a:lnTo>
                    <a:pt x="1413" y="1"/>
                  </a:lnTo>
                  <a:close/>
                </a:path>
              </a:pathLst>
            </a:custGeom>
            <a:solidFill>
              <a:srgbClr val="77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842;p72">
              <a:extLst>
                <a:ext uri="{FF2B5EF4-FFF2-40B4-BE49-F238E27FC236}">
                  <a16:creationId xmlns:a16="http://schemas.microsoft.com/office/drawing/2014/main" id="{12584F3F-AFEB-4AD9-8E7D-41B11B196110}"/>
                </a:ext>
              </a:extLst>
            </p:cNvPr>
            <p:cNvSpPr/>
            <p:nvPr/>
          </p:nvSpPr>
          <p:spPr>
            <a:xfrm>
              <a:off x="4080335" y="3586120"/>
              <a:ext cx="26002" cy="38963"/>
            </a:xfrm>
            <a:custGeom>
              <a:avLst/>
              <a:gdLst/>
              <a:ahLst/>
              <a:cxnLst/>
              <a:rect l="l" t="t" r="r" b="b"/>
              <a:pathLst>
                <a:path w="993" h="1488" extrusionOk="0">
                  <a:moveTo>
                    <a:pt x="1" y="0"/>
                  </a:moveTo>
                  <a:lnTo>
                    <a:pt x="1" y="1269"/>
                  </a:lnTo>
                  <a:cubicBezTo>
                    <a:pt x="1" y="1401"/>
                    <a:pt x="112" y="1487"/>
                    <a:pt x="227" y="1487"/>
                  </a:cubicBezTo>
                  <a:cubicBezTo>
                    <a:pt x="286" y="1487"/>
                    <a:pt x="346" y="1464"/>
                    <a:pt x="392" y="1412"/>
                  </a:cubicBezTo>
                  <a:lnTo>
                    <a:pt x="993" y="69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843;p72">
              <a:extLst>
                <a:ext uri="{FF2B5EF4-FFF2-40B4-BE49-F238E27FC236}">
                  <a16:creationId xmlns:a16="http://schemas.microsoft.com/office/drawing/2014/main" id="{FB2CF064-5467-414C-A9FB-9D662D84B683}"/>
                </a:ext>
              </a:extLst>
            </p:cNvPr>
            <p:cNvSpPr/>
            <p:nvPr/>
          </p:nvSpPr>
          <p:spPr>
            <a:xfrm>
              <a:off x="4106310" y="3586120"/>
              <a:ext cx="26028" cy="38963"/>
            </a:xfrm>
            <a:custGeom>
              <a:avLst/>
              <a:gdLst/>
              <a:ahLst/>
              <a:cxnLst/>
              <a:rect l="l" t="t" r="r" b="b"/>
              <a:pathLst>
                <a:path w="994" h="1488" extrusionOk="0">
                  <a:moveTo>
                    <a:pt x="993" y="0"/>
                  </a:moveTo>
                  <a:lnTo>
                    <a:pt x="1" y="697"/>
                  </a:lnTo>
                  <a:lnTo>
                    <a:pt x="611" y="1412"/>
                  </a:lnTo>
                  <a:cubicBezTo>
                    <a:pt x="657" y="1464"/>
                    <a:pt x="716" y="1487"/>
                    <a:pt x="774" y="1487"/>
                  </a:cubicBezTo>
                  <a:cubicBezTo>
                    <a:pt x="885" y="1487"/>
                    <a:pt x="993" y="1401"/>
                    <a:pt x="993" y="1269"/>
                  </a:cubicBezTo>
                  <a:lnTo>
                    <a:pt x="993" y="0"/>
                  </a:ln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844;p72">
              <a:extLst>
                <a:ext uri="{FF2B5EF4-FFF2-40B4-BE49-F238E27FC236}">
                  <a16:creationId xmlns:a16="http://schemas.microsoft.com/office/drawing/2014/main" id="{B9DD416D-73C0-40CC-B100-FA77F6C93D2C}"/>
                </a:ext>
              </a:extLst>
            </p:cNvPr>
            <p:cNvSpPr/>
            <p:nvPr/>
          </p:nvSpPr>
          <p:spPr>
            <a:xfrm>
              <a:off x="3973421" y="3586120"/>
              <a:ext cx="106940" cy="113669"/>
            </a:xfrm>
            <a:custGeom>
              <a:avLst/>
              <a:gdLst/>
              <a:ahLst/>
              <a:cxnLst/>
              <a:rect l="l" t="t" r="r" b="b"/>
              <a:pathLst>
                <a:path w="4084" h="4341" extrusionOk="0">
                  <a:moveTo>
                    <a:pt x="4084" y="0"/>
                  </a:moveTo>
                  <a:lnTo>
                    <a:pt x="1823" y="716"/>
                  </a:lnTo>
                  <a:cubicBezTo>
                    <a:pt x="735" y="1069"/>
                    <a:pt x="1" y="2080"/>
                    <a:pt x="1" y="3215"/>
                  </a:cubicBezTo>
                  <a:lnTo>
                    <a:pt x="1" y="4121"/>
                  </a:lnTo>
                  <a:cubicBezTo>
                    <a:pt x="1" y="4236"/>
                    <a:pt x="106" y="4341"/>
                    <a:pt x="220" y="4341"/>
                  </a:cubicBezTo>
                  <a:lnTo>
                    <a:pt x="4084" y="4341"/>
                  </a:lnTo>
                  <a:lnTo>
                    <a:pt x="4084" y="0"/>
                  </a:lnTo>
                  <a:close/>
                </a:path>
              </a:pathLst>
            </a:custGeom>
            <a:solidFill>
              <a:srgbClr val="A4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845;p72">
              <a:extLst>
                <a:ext uri="{FF2B5EF4-FFF2-40B4-BE49-F238E27FC236}">
                  <a16:creationId xmlns:a16="http://schemas.microsoft.com/office/drawing/2014/main" id="{B5DF95BC-2D51-474D-B0C8-D0A9ABB9C0EB}"/>
                </a:ext>
              </a:extLst>
            </p:cNvPr>
            <p:cNvSpPr/>
            <p:nvPr/>
          </p:nvSpPr>
          <p:spPr>
            <a:xfrm>
              <a:off x="4132312" y="3586120"/>
              <a:ext cx="106940" cy="113433"/>
            </a:xfrm>
            <a:custGeom>
              <a:avLst/>
              <a:gdLst/>
              <a:ahLst/>
              <a:cxnLst/>
              <a:rect l="l" t="t" r="r" b="b"/>
              <a:pathLst>
                <a:path w="4084" h="4332" extrusionOk="0">
                  <a:moveTo>
                    <a:pt x="0" y="0"/>
                  </a:moveTo>
                  <a:lnTo>
                    <a:pt x="0" y="4331"/>
                  </a:lnTo>
                  <a:lnTo>
                    <a:pt x="3864" y="4331"/>
                  </a:lnTo>
                  <a:cubicBezTo>
                    <a:pt x="3988" y="4331"/>
                    <a:pt x="4083" y="4236"/>
                    <a:pt x="4083" y="4112"/>
                  </a:cubicBezTo>
                  <a:lnTo>
                    <a:pt x="4083" y="3215"/>
                  </a:lnTo>
                  <a:cubicBezTo>
                    <a:pt x="4083" y="2080"/>
                    <a:pt x="3349" y="1069"/>
                    <a:pt x="2271" y="7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4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846;p72">
              <a:extLst>
                <a:ext uri="{FF2B5EF4-FFF2-40B4-BE49-F238E27FC236}">
                  <a16:creationId xmlns:a16="http://schemas.microsoft.com/office/drawing/2014/main" id="{57A7F58D-0BE4-49F3-8AF4-A97E57E2C419}"/>
                </a:ext>
              </a:extLst>
            </p:cNvPr>
            <p:cNvSpPr/>
            <p:nvPr/>
          </p:nvSpPr>
          <p:spPr>
            <a:xfrm>
              <a:off x="3973421" y="3598610"/>
              <a:ext cx="67714" cy="100943"/>
            </a:xfrm>
            <a:custGeom>
              <a:avLst/>
              <a:gdLst/>
              <a:ahLst/>
              <a:cxnLst/>
              <a:rect l="l" t="t" r="r" b="b"/>
              <a:pathLst>
                <a:path w="2586" h="3855" extrusionOk="0">
                  <a:moveTo>
                    <a:pt x="2586" y="0"/>
                  </a:moveTo>
                  <a:lnTo>
                    <a:pt x="1823" y="239"/>
                  </a:lnTo>
                  <a:cubicBezTo>
                    <a:pt x="735" y="582"/>
                    <a:pt x="1" y="1593"/>
                    <a:pt x="1" y="2738"/>
                  </a:cubicBezTo>
                  <a:lnTo>
                    <a:pt x="1" y="3635"/>
                  </a:lnTo>
                  <a:cubicBezTo>
                    <a:pt x="1" y="3759"/>
                    <a:pt x="106" y="3854"/>
                    <a:pt x="220" y="3854"/>
                  </a:cubicBezTo>
                  <a:lnTo>
                    <a:pt x="602" y="3854"/>
                  </a:lnTo>
                  <a:lnTo>
                    <a:pt x="602" y="2738"/>
                  </a:lnTo>
                  <a:cubicBezTo>
                    <a:pt x="602" y="1603"/>
                    <a:pt x="1165" y="592"/>
                    <a:pt x="1994" y="248"/>
                  </a:cubicBezTo>
                  <a:lnTo>
                    <a:pt x="2586" y="0"/>
                  </a:lnTo>
                  <a:close/>
                </a:path>
              </a:pathLst>
            </a:custGeom>
            <a:solidFill>
              <a:srgbClr val="9CAC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847;p72">
              <a:extLst>
                <a:ext uri="{FF2B5EF4-FFF2-40B4-BE49-F238E27FC236}">
                  <a16:creationId xmlns:a16="http://schemas.microsoft.com/office/drawing/2014/main" id="{BF010AE2-4A93-4FD6-869A-EA7DFC42A385}"/>
                </a:ext>
              </a:extLst>
            </p:cNvPr>
            <p:cNvSpPr/>
            <p:nvPr/>
          </p:nvSpPr>
          <p:spPr>
            <a:xfrm>
              <a:off x="4171773" y="3598610"/>
              <a:ext cx="67479" cy="100943"/>
            </a:xfrm>
            <a:custGeom>
              <a:avLst/>
              <a:gdLst/>
              <a:ahLst/>
              <a:cxnLst/>
              <a:rect l="l" t="t" r="r" b="b"/>
              <a:pathLst>
                <a:path w="2577" h="3855" extrusionOk="0">
                  <a:moveTo>
                    <a:pt x="0" y="0"/>
                  </a:moveTo>
                  <a:lnTo>
                    <a:pt x="582" y="239"/>
                  </a:lnTo>
                  <a:cubicBezTo>
                    <a:pt x="1412" y="592"/>
                    <a:pt x="1975" y="1593"/>
                    <a:pt x="1975" y="2738"/>
                  </a:cubicBezTo>
                  <a:lnTo>
                    <a:pt x="1975" y="3854"/>
                  </a:lnTo>
                  <a:lnTo>
                    <a:pt x="2357" y="3854"/>
                  </a:lnTo>
                  <a:cubicBezTo>
                    <a:pt x="2481" y="3854"/>
                    <a:pt x="2576" y="3759"/>
                    <a:pt x="2576" y="3635"/>
                  </a:cubicBezTo>
                  <a:lnTo>
                    <a:pt x="2576" y="2738"/>
                  </a:lnTo>
                  <a:cubicBezTo>
                    <a:pt x="2576" y="1593"/>
                    <a:pt x="1842" y="582"/>
                    <a:pt x="754" y="23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CAC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848;p72">
              <a:extLst>
                <a:ext uri="{FF2B5EF4-FFF2-40B4-BE49-F238E27FC236}">
                  <a16:creationId xmlns:a16="http://schemas.microsoft.com/office/drawing/2014/main" id="{89E4E5B1-0542-4144-8F8D-03C60ED9D4AC}"/>
                </a:ext>
              </a:extLst>
            </p:cNvPr>
            <p:cNvSpPr/>
            <p:nvPr/>
          </p:nvSpPr>
          <p:spPr>
            <a:xfrm>
              <a:off x="4241320" y="3379232"/>
              <a:ext cx="45379" cy="65017"/>
            </a:xfrm>
            <a:custGeom>
              <a:avLst/>
              <a:gdLst/>
              <a:ahLst/>
              <a:cxnLst/>
              <a:rect l="l" t="t" r="r" b="b"/>
              <a:pathLst>
                <a:path w="1733" h="2483" extrusionOk="0">
                  <a:moveTo>
                    <a:pt x="839" y="1"/>
                  </a:moveTo>
                  <a:cubicBezTo>
                    <a:pt x="529" y="1"/>
                    <a:pt x="218" y="161"/>
                    <a:pt x="63" y="508"/>
                  </a:cubicBezTo>
                  <a:cubicBezTo>
                    <a:pt x="0" y="665"/>
                    <a:pt x="133" y="790"/>
                    <a:pt x="266" y="790"/>
                  </a:cubicBezTo>
                  <a:cubicBezTo>
                    <a:pt x="334" y="790"/>
                    <a:pt x="403" y="757"/>
                    <a:pt x="445" y="679"/>
                  </a:cubicBezTo>
                  <a:cubicBezTo>
                    <a:pt x="517" y="501"/>
                    <a:pt x="681" y="404"/>
                    <a:pt x="849" y="404"/>
                  </a:cubicBezTo>
                  <a:cubicBezTo>
                    <a:pt x="968" y="404"/>
                    <a:pt x="1088" y="453"/>
                    <a:pt x="1179" y="555"/>
                  </a:cubicBezTo>
                  <a:cubicBezTo>
                    <a:pt x="1389" y="794"/>
                    <a:pt x="1284" y="1176"/>
                    <a:pt x="979" y="1271"/>
                  </a:cubicBezTo>
                  <a:cubicBezTo>
                    <a:pt x="683" y="1366"/>
                    <a:pt x="502" y="1462"/>
                    <a:pt x="502" y="1643"/>
                  </a:cubicBezTo>
                  <a:lnTo>
                    <a:pt x="502" y="2282"/>
                  </a:lnTo>
                  <a:cubicBezTo>
                    <a:pt x="502" y="2397"/>
                    <a:pt x="588" y="2483"/>
                    <a:pt x="712" y="2483"/>
                  </a:cubicBezTo>
                  <a:cubicBezTo>
                    <a:pt x="817" y="2483"/>
                    <a:pt x="912" y="2397"/>
                    <a:pt x="912" y="2282"/>
                  </a:cubicBezTo>
                  <a:lnTo>
                    <a:pt x="912" y="1738"/>
                  </a:lnTo>
                  <a:cubicBezTo>
                    <a:pt x="979" y="1710"/>
                    <a:pt x="1036" y="1691"/>
                    <a:pt x="1103" y="1672"/>
                  </a:cubicBezTo>
                  <a:cubicBezTo>
                    <a:pt x="1485" y="1557"/>
                    <a:pt x="1733" y="1185"/>
                    <a:pt x="1704" y="794"/>
                  </a:cubicBezTo>
                  <a:cubicBezTo>
                    <a:pt x="1666" y="286"/>
                    <a:pt x="1253" y="1"/>
                    <a:pt x="839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849;p72">
              <a:extLst>
                <a:ext uri="{FF2B5EF4-FFF2-40B4-BE49-F238E27FC236}">
                  <a16:creationId xmlns:a16="http://schemas.microsoft.com/office/drawing/2014/main" id="{5DE7FE46-18D8-45E4-84F0-DADD8CFE70E7}"/>
                </a:ext>
              </a:extLst>
            </p:cNvPr>
            <p:cNvSpPr/>
            <p:nvPr/>
          </p:nvSpPr>
          <p:spPr>
            <a:xfrm>
              <a:off x="4250458" y="3449644"/>
              <a:ext cx="17020" cy="14349"/>
            </a:xfrm>
            <a:custGeom>
              <a:avLst/>
              <a:gdLst/>
              <a:ahLst/>
              <a:cxnLst/>
              <a:rect l="l" t="t" r="r" b="b"/>
              <a:pathLst>
                <a:path w="650" h="548" extrusionOk="0">
                  <a:moveTo>
                    <a:pt x="368" y="0"/>
                  </a:moveTo>
                  <a:cubicBezTo>
                    <a:pt x="300" y="0"/>
                    <a:pt x="230" y="25"/>
                    <a:pt x="172" y="80"/>
                  </a:cubicBezTo>
                  <a:cubicBezTo>
                    <a:pt x="0" y="251"/>
                    <a:pt x="124" y="547"/>
                    <a:pt x="372" y="547"/>
                  </a:cubicBezTo>
                  <a:cubicBezTo>
                    <a:pt x="525" y="547"/>
                    <a:pt x="649" y="423"/>
                    <a:pt x="649" y="280"/>
                  </a:cubicBezTo>
                  <a:cubicBezTo>
                    <a:pt x="649" y="111"/>
                    <a:pt x="512" y="0"/>
                    <a:pt x="368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A29CDD24-EA0D-4CAE-A47E-D050F91B30DE}"/>
              </a:ext>
            </a:extLst>
          </p:cNvPr>
          <p:cNvCxnSpPr/>
          <p:nvPr/>
        </p:nvCxnSpPr>
        <p:spPr>
          <a:xfrm>
            <a:off x="3800475" y="3675653"/>
            <a:ext cx="1197829" cy="0"/>
          </a:xfrm>
          <a:prstGeom prst="straightConnector1">
            <a:avLst/>
          </a:prstGeom>
          <a:ln>
            <a:solidFill>
              <a:srgbClr val="A4B7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oogle Shape;12452;p72">
            <a:extLst>
              <a:ext uri="{FF2B5EF4-FFF2-40B4-BE49-F238E27FC236}">
                <a16:creationId xmlns:a16="http://schemas.microsoft.com/office/drawing/2014/main" id="{B9EF2CC7-022A-4A98-BE5E-9827209C7E15}"/>
              </a:ext>
            </a:extLst>
          </p:cNvPr>
          <p:cNvGrpSpPr/>
          <p:nvPr/>
        </p:nvGrpSpPr>
        <p:grpSpPr>
          <a:xfrm>
            <a:off x="7652409" y="3148642"/>
            <a:ext cx="748642" cy="560715"/>
            <a:chOff x="3065430" y="1990066"/>
            <a:chExt cx="378190" cy="302044"/>
          </a:xfrm>
        </p:grpSpPr>
        <p:sp>
          <p:nvSpPr>
            <p:cNvPr id="58" name="Google Shape;12453;p72">
              <a:extLst>
                <a:ext uri="{FF2B5EF4-FFF2-40B4-BE49-F238E27FC236}">
                  <a16:creationId xmlns:a16="http://schemas.microsoft.com/office/drawing/2014/main" id="{B4ADEE8A-40EC-4611-B578-125E0011B9E9}"/>
                </a:ext>
              </a:extLst>
            </p:cNvPr>
            <p:cNvSpPr/>
            <p:nvPr/>
          </p:nvSpPr>
          <p:spPr>
            <a:xfrm>
              <a:off x="3216282" y="2149742"/>
              <a:ext cx="67714" cy="67741"/>
            </a:xfrm>
            <a:custGeom>
              <a:avLst/>
              <a:gdLst/>
              <a:ahLst/>
              <a:cxnLst/>
              <a:rect l="l" t="t" r="r" b="b"/>
              <a:pathLst>
                <a:path w="2586" h="2587" extrusionOk="0">
                  <a:moveTo>
                    <a:pt x="1946" y="1"/>
                  </a:moveTo>
                  <a:lnTo>
                    <a:pt x="0" y="1947"/>
                  </a:lnTo>
                  <a:lnTo>
                    <a:pt x="639" y="2586"/>
                  </a:lnTo>
                  <a:lnTo>
                    <a:pt x="2585" y="640"/>
                  </a:lnTo>
                  <a:lnTo>
                    <a:pt x="1946" y="1"/>
                  </a:ln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454;p72">
              <a:extLst>
                <a:ext uri="{FF2B5EF4-FFF2-40B4-BE49-F238E27FC236}">
                  <a16:creationId xmlns:a16="http://schemas.microsoft.com/office/drawing/2014/main" id="{F80CD29B-D54A-465B-8B7C-B47438AA34C5}"/>
                </a:ext>
              </a:extLst>
            </p:cNvPr>
            <p:cNvSpPr/>
            <p:nvPr/>
          </p:nvSpPr>
          <p:spPr>
            <a:xfrm>
              <a:off x="3216282" y="2180483"/>
              <a:ext cx="36973" cy="36999"/>
            </a:xfrm>
            <a:custGeom>
              <a:avLst/>
              <a:gdLst/>
              <a:ahLst/>
              <a:cxnLst/>
              <a:rect l="l" t="t" r="r" b="b"/>
              <a:pathLst>
                <a:path w="1412" h="1413" extrusionOk="0">
                  <a:moveTo>
                    <a:pt x="773" y="0"/>
                  </a:moveTo>
                  <a:lnTo>
                    <a:pt x="0" y="773"/>
                  </a:lnTo>
                  <a:lnTo>
                    <a:pt x="639" y="1412"/>
                  </a:lnTo>
                  <a:lnTo>
                    <a:pt x="1412" y="639"/>
                  </a:lnTo>
                  <a:lnTo>
                    <a:pt x="773" y="0"/>
                  </a:ln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455;p72">
              <a:extLst>
                <a:ext uri="{FF2B5EF4-FFF2-40B4-BE49-F238E27FC236}">
                  <a16:creationId xmlns:a16="http://schemas.microsoft.com/office/drawing/2014/main" id="{5ED24E83-0903-42E4-B070-E7B15608100B}"/>
                </a:ext>
              </a:extLst>
            </p:cNvPr>
            <p:cNvSpPr/>
            <p:nvPr/>
          </p:nvSpPr>
          <p:spPr>
            <a:xfrm>
              <a:off x="3141079" y="2188103"/>
              <a:ext cx="104949" cy="104007"/>
            </a:xfrm>
            <a:custGeom>
              <a:avLst/>
              <a:gdLst/>
              <a:ahLst/>
              <a:cxnLst/>
              <a:rect l="l" t="t" r="r" b="b"/>
              <a:pathLst>
                <a:path w="4008" h="3972" extrusionOk="0">
                  <a:moveTo>
                    <a:pt x="3020" y="0"/>
                  </a:moveTo>
                  <a:cubicBezTo>
                    <a:pt x="2963" y="0"/>
                    <a:pt x="2905" y="24"/>
                    <a:pt x="2863" y="72"/>
                  </a:cubicBezTo>
                  <a:lnTo>
                    <a:pt x="86" y="2848"/>
                  </a:lnTo>
                  <a:cubicBezTo>
                    <a:pt x="1" y="2934"/>
                    <a:pt x="1" y="3067"/>
                    <a:pt x="86" y="3153"/>
                  </a:cubicBezTo>
                  <a:lnTo>
                    <a:pt x="831" y="3907"/>
                  </a:lnTo>
                  <a:cubicBezTo>
                    <a:pt x="873" y="3950"/>
                    <a:pt x="931" y="3971"/>
                    <a:pt x="988" y="3971"/>
                  </a:cubicBezTo>
                  <a:cubicBezTo>
                    <a:pt x="1045" y="3971"/>
                    <a:pt x="1102" y="3950"/>
                    <a:pt x="1145" y="3907"/>
                  </a:cubicBezTo>
                  <a:lnTo>
                    <a:pt x="3921" y="1121"/>
                  </a:lnTo>
                  <a:cubicBezTo>
                    <a:pt x="4007" y="1035"/>
                    <a:pt x="4007" y="902"/>
                    <a:pt x="3921" y="816"/>
                  </a:cubicBezTo>
                  <a:lnTo>
                    <a:pt x="3177" y="72"/>
                  </a:lnTo>
                  <a:cubicBezTo>
                    <a:pt x="3134" y="24"/>
                    <a:pt x="3077" y="0"/>
                    <a:pt x="3020" y="0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456;p72">
              <a:extLst>
                <a:ext uri="{FF2B5EF4-FFF2-40B4-BE49-F238E27FC236}">
                  <a16:creationId xmlns:a16="http://schemas.microsoft.com/office/drawing/2014/main" id="{1C061D8B-3ED2-49A4-A77A-0F15D6DEBCC0}"/>
                </a:ext>
              </a:extLst>
            </p:cNvPr>
            <p:cNvSpPr/>
            <p:nvPr/>
          </p:nvSpPr>
          <p:spPr>
            <a:xfrm>
              <a:off x="3235999" y="1990118"/>
              <a:ext cx="207621" cy="207621"/>
            </a:xfrm>
            <a:custGeom>
              <a:avLst/>
              <a:gdLst/>
              <a:ahLst/>
              <a:cxnLst/>
              <a:rect l="l" t="t" r="r" b="b"/>
              <a:pathLst>
                <a:path w="7929" h="7929" extrusionOk="0">
                  <a:moveTo>
                    <a:pt x="3969" y="1"/>
                  </a:moveTo>
                  <a:cubicBezTo>
                    <a:pt x="1775" y="1"/>
                    <a:pt x="1" y="1775"/>
                    <a:pt x="1" y="3960"/>
                  </a:cubicBezTo>
                  <a:cubicBezTo>
                    <a:pt x="1" y="6154"/>
                    <a:pt x="1775" y="7928"/>
                    <a:pt x="3969" y="7928"/>
                  </a:cubicBezTo>
                  <a:cubicBezTo>
                    <a:pt x="6154" y="7928"/>
                    <a:pt x="7928" y="6154"/>
                    <a:pt x="7928" y="3960"/>
                  </a:cubicBezTo>
                  <a:cubicBezTo>
                    <a:pt x="7928" y="1775"/>
                    <a:pt x="6154" y="1"/>
                    <a:pt x="3969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457;p72">
              <a:extLst>
                <a:ext uri="{FF2B5EF4-FFF2-40B4-BE49-F238E27FC236}">
                  <a16:creationId xmlns:a16="http://schemas.microsoft.com/office/drawing/2014/main" id="{AA19F7D5-046E-4E49-94AF-48C15F630DFF}"/>
                </a:ext>
              </a:extLst>
            </p:cNvPr>
            <p:cNvSpPr/>
            <p:nvPr/>
          </p:nvSpPr>
          <p:spPr>
            <a:xfrm>
              <a:off x="3226023" y="1990066"/>
              <a:ext cx="192119" cy="181933"/>
            </a:xfrm>
            <a:custGeom>
              <a:avLst/>
              <a:gdLst/>
              <a:ahLst/>
              <a:cxnLst/>
              <a:rect l="l" t="t" r="r" b="b"/>
              <a:pathLst>
                <a:path w="7337" h="6948" extrusionOk="0">
                  <a:moveTo>
                    <a:pt x="4347" y="0"/>
                  </a:moveTo>
                  <a:cubicBezTo>
                    <a:pt x="3332" y="0"/>
                    <a:pt x="2318" y="389"/>
                    <a:pt x="1546" y="1167"/>
                  </a:cubicBezTo>
                  <a:cubicBezTo>
                    <a:pt x="0" y="2712"/>
                    <a:pt x="0" y="5221"/>
                    <a:pt x="1546" y="6767"/>
                  </a:cubicBezTo>
                  <a:cubicBezTo>
                    <a:pt x="1612" y="6833"/>
                    <a:pt x="1679" y="6891"/>
                    <a:pt x="1746" y="6948"/>
                  </a:cubicBezTo>
                  <a:cubicBezTo>
                    <a:pt x="372" y="5383"/>
                    <a:pt x="458" y="3017"/>
                    <a:pt x="1927" y="1548"/>
                  </a:cubicBezTo>
                  <a:cubicBezTo>
                    <a:pt x="2701" y="774"/>
                    <a:pt x="3716" y="384"/>
                    <a:pt x="4733" y="384"/>
                  </a:cubicBezTo>
                  <a:cubicBezTo>
                    <a:pt x="5659" y="384"/>
                    <a:pt x="6586" y="707"/>
                    <a:pt x="7336" y="1357"/>
                  </a:cubicBezTo>
                  <a:cubicBezTo>
                    <a:pt x="7279" y="1291"/>
                    <a:pt x="7212" y="1224"/>
                    <a:pt x="7155" y="1167"/>
                  </a:cubicBezTo>
                  <a:cubicBezTo>
                    <a:pt x="6378" y="389"/>
                    <a:pt x="5362" y="0"/>
                    <a:pt x="4347" y="0"/>
                  </a:cubicBezTo>
                  <a:close/>
                </a:path>
              </a:pathLst>
            </a:custGeom>
            <a:solidFill>
              <a:srgbClr val="778D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458;p72">
              <a:extLst>
                <a:ext uri="{FF2B5EF4-FFF2-40B4-BE49-F238E27FC236}">
                  <a16:creationId xmlns:a16="http://schemas.microsoft.com/office/drawing/2014/main" id="{E068C089-0DCF-48B3-8516-1A2CD7406E95}"/>
                </a:ext>
              </a:extLst>
            </p:cNvPr>
            <p:cNvSpPr/>
            <p:nvPr/>
          </p:nvSpPr>
          <p:spPr>
            <a:xfrm>
              <a:off x="3252234" y="2013816"/>
              <a:ext cx="167401" cy="159938"/>
            </a:xfrm>
            <a:custGeom>
              <a:avLst/>
              <a:gdLst/>
              <a:ahLst/>
              <a:cxnLst/>
              <a:rect l="l" t="t" r="r" b="b"/>
              <a:pathLst>
                <a:path w="6393" h="6108" extrusionOk="0">
                  <a:moveTo>
                    <a:pt x="3325" y="1"/>
                  </a:moveTo>
                  <a:cubicBezTo>
                    <a:pt x="2577" y="1"/>
                    <a:pt x="1814" y="278"/>
                    <a:pt x="1193" y="899"/>
                  </a:cubicBezTo>
                  <a:cubicBezTo>
                    <a:pt x="1" y="2091"/>
                    <a:pt x="1" y="4018"/>
                    <a:pt x="1193" y="5211"/>
                  </a:cubicBezTo>
                  <a:cubicBezTo>
                    <a:pt x="1813" y="5830"/>
                    <a:pt x="2574" y="6107"/>
                    <a:pt x="3321" y="6107"/>
                  </a:cubicBezTo>
                  <a:cubicBezTo>
                    <a:pt x="4888" y="6107"/>
                    <a:pt x="6393" y="4889"/>
                    <a:pt x="6393" y="3055"/>
                  </a:cubicBezTo>
                  <a:cubicBezTo>
                    <a:pt x="6393" y="1216"/>
                    <a:pt x="4891" y="1"/>
                    <a:pt x="3325" y="1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459;p72">
              <a:extLst>
                <a:ext uri="{FF2B5EF4-FFF2-40B4-BE49-F238E27FC236}">
                  <a16:creationId xmlns:a16="http://schemas.microsoft.com/office/drawing/2014/main" id="{A1926846-FCBE-4147-9124-274198DA6D5C}"/>
                </a:ext>
              </a:extLst>
            </p:cNvPr>
            <p:cNvSpPr/>
            <p:nvPr/>
          </p:nvSpPr>
          <p:spPr>
            <a:xfrm>
              <a:off x="3275722" y="2029605"/>
              <a:ext cx="153654" cy="144175"/>
            </a:xfrm>
            <a:custGeom>
              <a:avLst/>
              <a:gdLst/>
              <a:ahLst/>
              <a:cxnLst/>
              <a:rect l="l" t="t" r="r" b="b"/>
              <a:pathLst>
                <a:path w="5868" h="5506" extrusionOk="0">
                  <a:moveTo>
                    <a:pt x="4255" y="0"/>
                  </a:moveTo>
                  <a:lnTo>
                    <a:pt x="4255" y="0"/>
                  </a:lnTo>
                  <a:cubicBezTo>
                    <a:pt x="5143" y="1212"/>
                    <a:pt x="5019" y="2891"/>
                    <a:pt x="3960" y="3959"/>
                  </a:cubicBezTo>
                  <a:cubicBezTo>
                    <a:pt x="3367" y="4547"/>
                    <a:pt x="2586" y="4849"/>
                    <a:pt x="1802" y="4849"/>
                  </a:cubicBezTo>
                  <a:cubicBezTo>
                    <a:pt x="1172" y="4849"/>
                    <a:pt x="540" y="4654"/>
                    <a:pt x="1" y="4255"/>
                  </a:cubicBezTo>
                  <a:lnTo>
                    <a:pt x="1" y="4255"/>
                  </a:lnTo>
                  <a:cubicBezTo>
                    <a:pt x="600" y="5078"/>
                    <a:pt x="1524" y="5505"/>
                    <a:pt x="2458" y="5505"/>
                  </a:cubicBezTo>
                  <a:cubicBezTo>
                    <a:pt x="3159" y="5505"/>
                    <a:pt x="3865" y="5265"/>
                    <a:pt x="4446" y="4770"/>
                  </a:cubicBezTo>
                  <a:cubicBezTo>
                    <a:pt x="5791" y="3606"/>
                    <a:pt x="5868" y="1546"/>
                    <a:pt x="4608" y="296"/>
                  </a:cubicBezTo>
                  <a:cubicBezTo>
                    <a:pt x="4494" y="191"/>
                    <a:pt x="4379" y="86"/>
                    <a:pt x="4255" y="0"/>
                  </a:cubicBezTo>
                  <a:close/>
                </a:path>
              </a:pathLst>
            </a:custGeom>
            <a:solidFill>
              <a:srgbClr val="CDD7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460;p72">
              <a:extLst>
                <a:ext uri="{FF2B5EF4-FFF2-40B4-BE49-F238E27FC236}">
                  <a16:creationId xmlns:a16="http://schemas.microsoft.com/office/drawing/2014/main" id="{0F7D87AD-E9AD-41F0-A77D-EFC19C540D86}"/>
                </a:ext>
              </a:extLst>
            </p:cNvPr>
            <p:cNvSpPr/>
            <p:nvPr/>
          </p:nvSpPr>
          <p:spPr>
            <a:xfrm>
              <a:off x="3065430" y="1990066"/>
              <a:ext cx="177587" cy="149464"/>
            </a:xfrm>
            <a:custGeom>
              <a:avLst/>
              <a:gdLst/>
              <a:ahLst/>
              <a:cxnLst/>
              <a:rect l="l" t="t" r="r" b="b"/>
              <a:pathLst>
                <a:path w="6782" h="5708" extrusionOk="0">
                  <a:moveTo>
                    <a:pt x="3369" y="1"/>
                  </a:moveTo>
                  <a:cubicBezTo>
                    <a:pt x="1279" y="1"/>
                    <a:pt x="1" y="2352"/>
                    <a:pt x="1182" y="4114"/>
                  </a:cubicBezTo>
                  <a:cubicBezTo>
                    <a:pt x="1674" y="4860"/>
                    <a:pt x="2504" y="5285"/>
                    <a:pt x="3371" y="5285"/>
                  </a:cubicBezTo>
                  <a:cubicBezTo>
                    <a:pt x="3614" y="5285"/>
                    <a:pt x="3859" y="5252"/>
                    <a:pt x="4101" y="5183"/>
                  </a:cubicBezTo>
                  <a:lnTo>
                    <a:pt x="5189" y="5689"/>
                  </a:lnTo>
                  <a:cubicBezTo>
                    <a:pt x="5217" y="5702"/>
                    <a:pt x="5247" y="5708"/>
                    <a:pt x="5276" y="5708"/>
                  </a:cubicBezTo>
                  <a:cubicBezTo>
                    <a:pt x="5393" y="5708"/>
                    <a:pt x="5502" y="5609"/>
                    <a:pt x="5494" y="5479"/>
                  </a:cubicBezTo>
                  <a:lnTo>
                    <a:pt x="5446" y="4286"/>
                  </a:lnTo>
                  <a:cubicBezTo>
                    <a:pt x="6782" y="2588"/>
                    <a:pt x="5637" y="89"/>
                    <a:pt x="3481" y="3"/>
                  </a:cubicBezTo>
                  <a:cubicBezTo>
                    <a:pt x="3443" y="1"/>
                    <a:pt x="3406" y="1"/>
                    <a:pt x="3369" y="1"/>
                  </a:cubicBezTo>
                  <a:close/>
                </a:path>
              </a:pathLst>
            </a:custGeom>
            <a:solidFill>
              <a:srgbClr val="6A7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461;p72">
              <a:extLst>
                <a:ext uri="{FF2B5EF4-FFF2-40B4-BE49-F238E27FC236}">
                  <a16:creationId xmlns:a16="http://schemas.microsoft.com/office/drawing/2014/main" id="{C50F6C2F-7A52-4237-8327-30631C4D3182}"/>
                </a:ext>
              </a:extLst>
            </p:cNvPr>
            <p:cNvSpPr/>
            <p:nvPr/>
          </p:nvSpPr>
          <p:spPr>
            <a:xfrm>
              <a:off x="3137832" y="2038089"/>
              <a:ext cx="20503" cy="52972"/>
            </a:xfrm>
            <a:custGeom>
              <a:avLst/>
              <a:gdLst/>
              <a:ahLst/>
              <a:cxnLst/>
              <a:rect l="l" t="t" r="r" b="b"/>
              <a:pathLst>
                <a:path w="783" h="2023" extrusionOk="0">
                  <a:moveTo>
                    <a:pt x="249" y="0"/>
                  </a:moveTo>
                  <a:cubicBezTo>
                    <a:pt x="1" y="19"/>
                    <a:pt x="1" y="401"/>
                    <a:pt x="249" y="420"/>
                  </a:cubicBezTo>
                  <a:lnTo>
                    <a:pt x="373" y="420"/>
                  </a:lnTo>
                  <a:lnTo>
                    <a:pt x="373" y="1823"/>
                  </a:lnTo>
                  <a:cubicBezTo>
                    <a:pt x="373" y="1937"/>
                    <a:pt x="468" y="2023"/>
                    <a:pt x="582" y="2023"/>
                  </a:cubicBezTo>
                  <a:cubicBezTo>
                    <a:pt x="687" y="2023"/>
                    <a:pt x="783" y="1927"/>
                    <a:pt x="783" y="1823"/>
                  </a:cubicBezTo>
                  <a:lnTo>
                    <a:pt x="783" y="210"/>
                  </a:lnTo>
                  <a:cubicBezTo>
                    <a:pt x="783" y="96"/>
                    <a:pt x="687" y="0"/>
                    <a:pt x="573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462;p72">
              <a:extLst>
                <a:ext uri="{FF2B5EF4-FFF2-40B4-BE49-F238E27FC236}">
                  <a16:creationId xmlns:a16="http://schemas.microsoft.com/office/drawing/2014/main" id="{C2A667D7-2C2F-4056-8528-F0C7C8C9739B}"/>
                </a:ext>
              </a:extLst>
            </p:cNvPr>
            <p:cNvSpPr/>
            <p:nvPr/>
          </p:nvSpPr>
          <p:spPr>
            <a:xfrm>
              <a:off x="3137334" y="2082525"/>
              <a:ext cx="32338" cy="10814"/>
            </a:xfrm>
            <a:custGeom>
              <a:avLst/>
              <a:gdLst/>
              <a:ahLst/>
              <a:cxnLst/>
              <a:rect l="l" t="t" r="r" b="b"/>
              <a:pathLst>
                <a:path w="1235" h="413" extrusionOk="0">
                  <a:moveTo>
                    <a:pt x="971" y="0"/>
                  </a:moveTo>
                  <a:cubicBezTo>
                    <a:pt x="963" y="0"/>
                    <a:pt x="954" y="1"/>
                    <a:pt x="945" y="2"/>
                  </a:cubicBezTo>
                  <a:lnTo>
                    <a:pt x="258" y="2"/>
                  </a:lnTo>
                  <a:cubicBezTo>
                    <a:pt x="0" y="21"/>
                    <a:pt x="0" y="393"/>
                    <a:pt x="258" y="412"/>
                  </a:cubicBezTo>
                  <a:lnTo>
                    <a:pt x="945" y="412"/>
                  </a:lnTo>
                  <a:cubicBezTo>
                    <a:pt x="951" y="412"/>
                    <a:pt x="957" y="412"/>
                    <a:pt x="963" y="412"/>
                  </a:cubicBezTo>
                  <a:cubicBezTo>
                    <a:pt x="1232" y="412"/>
                    <a:pt x="1235" y="0"/>
                    <a:pt x="971" y="0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463;p72">
              <a:extLst>
                <a:ext uri="{FF2B5EF4-FFF2-40B4-BE49-F238E27FC236}">
                  <a16:creationId xmlns:a16="http://schemas.microsoft.com/office/drawing/2014/main" id="{55BDB2C5-7947-463C-8B30-064B3B0637C4}"/>
                </a:ext>
              </a:extLst>
            </p:cNvPr>
            <p:cNvSpPr/>
            <p:nvPr/>
          </p:nvSpPr>
          <p:spPr>
            <a:xfrm>
              <a:off x="3139822" y="2021488"/>
              <a:ext cx="18513" cy="15868"/>
            </a:xfrm>
            <a:custGeom>
              <a:avLst/>
              <a:gdLst/>
              <a:ahLst/>
              <a:cxnLst/>
              <a:rect l="l" t="t" r="r" b="b"/>
              <a:pathLst>
                <a:path w="707" h="606" extrusionOk="0">
                  <a:moveTo>
                    <a:pt x="404" y="1"/>
                  </a:moveTo>
                  <a:cubicBezTo>
                    <a:pt x="330" y="1"/>
                    <a:pt x="254" y="29"/>
                    <a:pt x="192" y="91"/>
                  </a:cubicBezTo>
                  <a:cubicBezTo>
                    <a:pt x="1" y="281"/>
                    <a:pt x="134" y="606"/>
                    <a:pt x="402" y="606"/>
                  </a:cubicBezTo>
                  <a:cubicBezTo>
                    <a:pt x="573" y="606"/>
                    <a:pt x="707" y="472"/>
                    <a:pt x="707" y="301"/>
                  </a:cubicBezTo>
                  <a:cubicBezTo>
                    <a:pt x="707" y="120"/>
                    <a:pt x="559" y="1"/>
                    <a:pt x="404" y="1"/>
                  </a:cubicBezTo>
                  <a:close/>
                </a:path>
              </a:pathLst>
            </a:custGeom>
            <a:solidFill>
              <a:srgbClr val="E9EE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1882D295-EC00-40A5-B9C1-D4642BC21FD0}"/>
              </a:ext>
            </a:extLst>
          </p:cNvPr>
          <p:cNvCxnSpPr/>
          <p:nvPr/>
        </p:nvCxnSpPr>
        <p:spPr>
          <a:xfrm>
            <a:off x="7420299" y="3697940"/>
            <a:ext cx="1197829" cy="0"/>
          </a:xfrm>
          <a:prstGeom prst="straightConnector1">
            <a:avLst/>
          </a:prstGeom>
          <a:ln>
            <a:solidFill>
              <a:srgbClr val="6A7F9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402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C4F18D9-8858-4208-9A56-96D164727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488" y="1393494"/>
            <a:ext cx="1801785" cy="3871161"/>
          </a:xfrm>
          <a:prstGeom prst="rect">
            <a:avLst/>
          </a:prstGeom>
        </p:spPr>
      </p:pic>
      <p:pic>
        <p:nvPicPr>
          <p:cNvPr id="3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id="{27AB1FA6-9838-49A4-8E42-A6DEB9A87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3234" y="1393494"/>
            <a:ext cx="1820990" cy="3884011"/>
          </a:xfrm>
          <a:prstGeom prst="rect">
            <a:avLst/>
          </a:prstGeom>
        </p:spPr>
      </p:pic>
      <p:pic>
        <p:nvPicPr>
          <p:cNvPr id="4" name="그림 19" descr="스크린샷이(가) 표시된 사진&#10;&#10;자동 생성된 설명">
            <a:extLst>
              <a:ext uri="{FF2B5EF4-FFF2-40B4-BE49-F238E27FC236}">
                <a16:creationId xmlns:a16="http://schemas.microsoft.com/office/drawing/2014/main" id="{EA492D0F-B044-44D5-BC7F-77019C68D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0185" y="1393495"/>
            <a:ext cx="1829436" cy="3884010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F5592C1E-3FCF-46A3-A4F8-38464F2772F9}"/>
              </a:ext>
            </a:extLst>
          </p:cNvPr>
          <p:cNvSpPr/>
          <p:nvPr/>
        </p:nvSpPr>
        <p:spPr>
          <a:xfrm>
            <a:off x="5517328" y="3699988"/>
            <a:ext cx="1432802" cy="319024"/>
          </a:xfrm>
          <a:prstGeom prst="roundRect">
            <a:avLst/>
          </a:prstGeom>
          <a:noFill/>
          <a:ln w="571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261DB94E-5C23-431A-93E3-3FC9AF77D4D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77126">
            <a:off x="6459016" y="3796337"/>
            <a:ext cx="343756" cy="445351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A46C795-6117-41E6-BEAF-5BB891CBCA37}"/>
              </a:ext>
            </a:extLst>
          </p:cNvPr>
          <p:cNvSpPr/>
          <p:nvPr/>
        </p:nvSpPr>
        <p:spPr>
          <a:xfrm>
            <a:off x="1886338" y="3931448"/>
            <a:ext cx="1184134" cy="319024"/>
          </a:xfrm>
          <a:prstGeom prst="roundRect">
            <a:avLst/>
          </a:prstGeom>
          <a:noFill/>
          <a:ln w="57150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그리기이(가) 표시된 사진&#10;&#10;자동 생성된 설명">
            <a:extLst>
              <a:ext uri="{FF2B5EF4-FFF2-40B4-BE49-F238E27FC236}">
                <a16:creationId xmlns:a16="http://schemas.microsoft.com/office/drawing/2014/main" id="{B0B53E62-BA83-48E1-8B7A-46FE607575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77126">
            <a:off x="2822448" y="4007954"/>
            <a:ext cx="343756" cy="4453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2EBB4A-DE83-4BE8-9C88-B74E2D336D0E}"/>
              </a:ext>
            </a:extLst>
          </p:cNvPr>
          <p:cNvSpPr txBox="1"/>
          <p:nvPr/>
        </p:nvSpPr>
        <p:spPr>
          <a:xfrm>
            <a:off x="1742336" y="5499520"/>
            <a:ext cx="2048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구별 감염지수 접속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820B2C-9324-4FDD-895C-0D77A9CA2362}"/>
              </a:ext>
            </a:extLst>
          </p:cNvPr>
          <p:cNvSpPr txBox="1"/>
          <p:nvPr/>
        </p:nvSpPr>
        <p:spPr>
          <a:xfrm>
            <a:off x="5363507" y="5500972"/>
            <a:ext cx="1740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외출 재고 알림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8CE6EC-A1F0-4190-9208-39243A775F8E}"/>
              </a:ext>
            </a:extLst>
          </p:cNvPr>
          <p:cNvSpPr txBox="1"/>
          <p:nvPr/>
        </p:nvSpPr>
        <p:spPr>
          <a:xfrm>
            <a:off x="8617078" y="5499520"/>
            <a:ext cx="2195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구별 상세 정보 제공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2638C8-4BD3-4AED-89E6-6655A0B70291}"/>
              </a:ext>
            </a:extLst>
          </p:cNvPr>
          <p:cNvSpPr txBox="1"/>
          <p:nvPr/>
        </p:nvSpPr>
        <p:spPr>
          <a:xfrm>
            <a:off x="1069803" y="437391"/>
            <a:ext cx="1755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Mock Up</a:t>
            </a:r>
            <a:endParaRPr lang="ko-KR" altLang="en-US" sz="3200" spc="-150" dirty="0">
              <a:solidFill>
                <a:srgbClr val="00002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3E0112C6-7467-433B-848B-C431E7CC467A}"/>
              </a:ext>
            </a:extLst>
          </p:cNvPr>
          <p:cNvCxnSpPr/>
          <p:nvPr/>
        </p:nvCxnSpPr>
        <p:spPr>
          <a:xfrm>
            <a:off x="3861840" y="3428998"/>
            <a:ext cx="1197829" cy="0"/>
          </a:xfrm>
          <a:prstGeom prst="straightConnector1">
            <a:avLst/>
          </a:prstGeom>
          <a:ln>
            <a:solidFill>
              <a:srgbClr val="445D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5B214F97-D0AE-4D9B-95D3-9324031A4E19}"/>
              </a:ext>
            </a:extLst>
          </p:cNvPr>
          <p:cNvCxnSpPr/>
          <p:nvPr/>
        </p:nvCxnSpPr>
        <p:spPr>
          <a:xfrm>
            <a:off x="7419249" y="3448046"/>
            <a:ext cx="1197829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oogle Shape;8063;p69">
            <a:extLst>
              <a:ext uri="{FF2B5EF4-FFF2-40B4-BE49-F238E27FC236}">
                <a16:creationId xmlns:a16="http://schemas.microsoft.com/office/drawing/2014/main" id="{F27B84F9-413C-4F33-A8F8-DBF05D6C72FD}"/>
              </a:ext>
            </a:extLst>
          </p:cNvPr>
          <p:cNvGrpSpPr/>
          <p:nvPr/>
        </p:nvGrpSpPr>
        <p:grpSpPr>
          <a:xfrm>
            <a:off x="4133850" y="2886077"/>
            <a:ext cx="606993" cy="523871"/>
            <a:chOff x="3569125" y="3702947"/>
            <a:chExt cx="388728" cy="330692"/>
          </a:xfrm>
        </p:grpSpPr>
        <p:sp>
          <p:nvSpPr>
            <p:cNvPr id="54" name="Google Shape;8064;p69">
              <a:extLst>
                <a:ext uri="{FF2B5EF4-FFF2-40B4-BE49-F238E27FC236}">
                  <a16:creationId xmlns:a16="http://schemas.microsoft.com/office/drawing/2014/main" id="{97A5CBC3-774C-4598-96BB-F45B33A88443}"/>
                </a:ext>
              </a:extLst>
            </p:cNvPr>
            <p:cNvSpPr/>
            <p:nvPr/>
          </p:nvSpPr>
          <p:spPr>
            <a:xfrm>
              <a:off x="3569125" y="3702947"/>
              <a:ext cx="388728" cy="330692"/>
            </a:xfrm>
            <a:custGeom>
              <a:avLst/>
              <a:gdLst/>
              <a:ahLst/>
              <a:cxnLst/>
              <a:rect l="l" t="t" r="r" b="b"/>
              <a:pathLst>
                <a:path w="14796" h="12587" extrusionOk="0">
                  <a:moveTo>
                    <a:pt x="7402" y="0"/>
                  </a:moveTo>
                  <a:cubicBezTo>
                    <a:pt x="6946" y="0"/>
                    <a:pt x="6490" y="226"/>
                    <a:pt x="6230" y="677"/>
                  </a:cubicBezTo>
                  <a:lnTo>
                    <a:pt x="521" y="10555"/>
                  </a:lnTo>
                  <a:cubicBezTo>
                    <a:pt x="1" y="11456"/>
                    <a:pt x="653" y="12587"/>
                    <a:pt x="1693" y="12587"/>
                  </a:cubicBezTo>
                  <a:lnTo>
                    <a:pt x="13103" y="12587"/>
                  </a:lnTo>
                  <a:cubicBezTo>
                    <a:pt x="14144" y="12587"/>
                    <a:pt x="14796" y="11456"/>
                    <a:pt x="14275" y="10555"/>
                  </a:cubicBezTo>
                  <a:lnTo>
                    <a:pt x="8574" y="671"/>
                  </a:lnTo>
                  <a:cubicBezTo>
                    <a:pt x="8311" y="224"/>
                    <a:pt x="7856" y="0"/>
                    <a:pt x="7402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065;p69">
              <a:extLst>
                <a:ext uri="{FF2B5EF4-FFF2-40B4-BE49-F238E27FC236}">
                  <a16:creationId xmlns:a16="http://schemas.microsoft.com/office/drawing/2014/main" id="{7AE7354E-20E5-4B06-B95D-419F0BD0AA12}"/>
                </a:ext>
              </a:extLst>
            </p:cNvPr>
            <p:cNvSpPr/>
            <p:nvPr/>
          </p:nvSpPr>
          <p:spPr>
            <a:xfrm>
              <a:off x="3607036" y="3733135"/>
              <a:ext cx="313089" cy="270265"/>
            </a:xfrm>
            <a:custGeom>
              <a:avLst/>
              <a:gdLst/>
              <a:ahLst/>
              <a:cxnLst/>
              <a:rect l="l" t="t" r="r" b="b"/>
              <a:pathLst>
                <a:path w="11917" h="10287" extrusionOk="0">
                  <a:moveTo>
                    <a:pt x="5959" y="0"/>
                  </a:moveTo>
                  <a:cubicBezTo>
                    <a:pt x="5891" y="0"/>
                    <a:pt x="5823" y="35"/>
                    <a:pt x="5785" y="104"/>
                  </a:cubicBezTo>
                  <a:lnTo>
                    <a:pt x="77" y="9981"/>
                  </a:lnTo>
                  <a:cubicBezTo>
                    <a:pt x="1" y="10120"/>
                    <a:pt x="98" y="10286"/>
                    <a:pt x="250" y="10286"/>
                  </a:cubicBezTo>
                  <a:lnTo>
                    <a:pt x="11667" y="10286"/>
                  </a:lnTo>
                  <a:cubicBezTo>
                    <a:pt x="11820" y="10286"/>
                    <a:pt x="11917" y="10120"/>
                    <a:pt x="11841" y="9981"/>
                  </a:cubicBezTo>
                  <a:lnTo>
                    <a:pt x="6132" y="104"/>
                  </a:lnTo>
                  <a:cubicBezTo>
                    <a:pt x="6094" y="35"/>
                    <a:pt x="6026" y="0"/>
                    <a:pt x="5959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066;p69">
              <a:extLst>
                <a:ext uri="{FF2B5EF4-FFF2-40B4-BE49-F238E27FC236}">
                  <a16:creationId xmlns:a16="http://schemas.microsoft.com/office/drawing/2014/main" id="{36C2BF73-67D9-43A5-9774-DDA0AF4BCC64}"/>
                </a:ext>
              </a:extLst>
            </p:cNvPr>
            <p:cNvSpPr/>
            <p:nvPr/>
          </p:nvSpPr>
          <p:spPr>
            <a:xfrm>
              <a:off x="3731489" y="3930126"/>
              <a:ext cx="55987" cy="47816"/>
            </a:xfrm>
            <a:custGeom>
              <a:avLst/>
              <a:gdLst/>
              <a:ahLst/>
              <a:cxnLst/>
              <a:rect l="l" t="t" r="r" b="b"/>
              <a:pathLst>
                <a:path w="2131" h="1820" extrusionOk="0">
                  <a:moveTo>
                    <a:pt x="1215" y="0"/>
                  </a:moveTo>
                  <a:cubicBezTo>
                    <a:pt x="410" y="0"/>
                    <a:pt x="1" y="978"/>
                    <a:pt x="577" y="1554"/>
                  </a:cubicBezTo>
                  <a:cubicBezTo>
                    <a:pt x="760" y="1738"/>
                    <a:pt x="988" y="1820"/>
                    <a:pt x="1211" y="1820"/>
                  </a:cubicBezTo>
                  <a:cubicBezTo>
                    <a:pt x="1679" y="1820"/>
                    <a:pt x="2130" y="1458"/>
                    <a:pt x="2130" y="909"/>
                  </a:cubicBezTo>
                  <a:cubicBezTo>
                    <a:pt x="2130" y="409"/>
                    <a:pt x="1721" y="0"/>
                    <a:pt x="1215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067;p69">
              <a:extLst>
                <a:ext uri="{FF2B5EF4-FFF2-40B4-BE49-F238E27FC236}">
                  <a16:creationId xmlns:a16="http://schemas.microsoft.com/office/drawing/2014/main" id="{F4367209-2640-4B06-9F09-B8631AF72EA8}"/>
                </a:ext>
              </a:extLst>
            </p:cNvPr>
            <p:cNvSpPr/>
            <p:nvPr/>
          </p:nvSpPr>
          <p:spPr>
            <a:xfrm>
              <a:off x="3742812" y="3798185"/>
              <a:ext cx="41379" cy="112446"/>
            </a:xfrm>
            <a:custGeom>
              <a:avLst/>
              <a:gdLst/>
              <a:ahLst/>
              <a:cxnLst/>
              <a:rect l="l" t="t" r="r" b="b"/>
              <a:pathLst>
                <a:path w="1575" h="4280" extrusionOk="0">
                  <a:moveTo>
                    <a:pt x="534" y="0"/>
                  </a:moveTo>
                  <a:cubicBezTo>
                    <a:pt x="236" y="0"/>
                    <a:pt x="0" y="236"/>
                    <a:pt x="0" y="534"/>
                  </a:cubicBezTo>
                  <a:lnTo>
                    <a:pt x="0" y="3746"/>
                  </a:lnTo>
                  <a:cubicBezTo>
                    <a:pt x="0" y="4037"/>
                    <a:pt x="236" y="4280"/>
                    <a:pt x="534" y="4280"/>
                  </a:cubicBezTo>
                  <a:lnTo>
                    <a:pt x="1040" y="4280"/>
                  </a:lnTo>
                  <a:cubicBezTo>
                    <a:pt x="1339" y="4280"/>
                    <a:pt x="1575" y="4037"/>
                    <a:pt x="1575" y="3746"/>
                  </a:cubicBezTo>
                  <a:lnTo>
                    <a:pt x="1575" y="534"/>
                  </a:lnTo>
                  <a:cubicBezTo>
                    <a:pt x="1575" y="236"/>
                    <a:pt x="1339" y="0"/>
                    <a:pt x="1040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F115A664-ADAA-498B-BE87-129413992E1E}"/>
              </a:ext>
            </a:extLst>
          </p:cNvPr>
          <p:cNvGrpSpPr/>
          <p:nvPr/>
        </p:nvGrpSpPr>
        <p:grpSpPr>
          <a:xfrm>
            <a:off x="7680560" y="2590801"/>
            <a:ext cx="770456" cy="857245"/>
            <a:chOff x="7680560" y="2590801"/>
            <a:chExt cx="770456" cy="857245"/>
          </a:xfrm>
        </p:grpSpPr>
        <p:sp>
          <p:nvSpPr>
            <p:cNvPr id="59" name="Google Shape;634;p35">
              <a:extLst>
                <a:ext uri="{FF2B5EF4-FFF2-40B4-BE49-F238E27FC236}">
                  <a16:creationId xmlns:a16="http://schemas.microsoft.com/office/drawing/2014/main" id="{A45AA8DE-3AE0-4D37-AAAC-8965B549D5BF}"/>
                </a:ext>
              </a:extLst>
            </p:cNvPr>
            <p:cNvSpPr/>
            <p:nvPr/>
          </p:nvSpPr>
          <p:spPr>
            <a:xfrm>
              <a:off x="7739049" y="2590801"/>
              <a:ext cx="711967" cy="857245"/>
            </a:xfrm>
            <a:custGeom>
              <a:avLst/>
              <a:gdLst/>
              <a:ahLst/>
              <a:cxnLst/>
              <a:rect l="l" t="t" r="r" b="b"/>
              <a:pathLst>
                <a:path w="72353" h="96137" extrusionOk="0">
                  <a:moveTo>
                    <a:pt x="55496" y="29229"/>
                  </a:moveTo>
                  <a:lnTo>
                    <a:pt x="55119" y="37440"/>
                  </a:lnTo>
                  <a:lnTo>
                    <a:pt x="54590" y="48957"/>
                  </a:lnTo>
                  <a:cubicBezTo>
                    <a:pt x="54195" y="48828"/>
                    <a:pt x="53741" y="48771"/>
                    <a:pt x="53246" y="48771"/>
                  </a:cubicBezTo>
                  <a:cubicBezTo>
                    <a:pt x="49631" y="48771"/>
                    <a:pt x="43878" y="51809"/>
                    <a:pt x="43878" y="51809"/>
                  </a:cubicBezTo>
                  <a:lnTo>
                    <a:pt x="44800" y="48039"/>
                  </a:lnTo>
                  <a:lnTo>
                    <a:pt x="42343" y="50391"/>
                  </a:lnTo>
                  <a:lnTo>
                    <a:pt x="43878" y="42375"/>
                  </a:lnTo>
                  <a:lnTo>
                    <a:pt x="45785" y="32387"/>
                  </a:lnTo>
                  <a:lnTo>
                    <a:pt x="45978" y="32332"/>
                  </a:lnTo>
                  <a:lnTo>
                    <a:pt x="45982" y="32322"/>
                  </a:lnTo>
                  <a:cubicBezTo>
                    <a:pt x="49824" y="32149"/>
                    <a:pt x="52969" y="30998"/>
                    <a:pt x="55496" y="29229"/>
                  </a:cubicBezTo>
                  <a:close/>
                  <a:moveTo>
                    <a:pt x="55085" y="1"/>
                  </a:moveTo>
                  <a:cubicBezTo>
                    <a:pt x="49728" y="1"/>
                    <a:pt x="44371" y="2512"/>
                    <a:pt x="44371" y="2512"/>
                  </a:cubicBezTo>
                  <a:cubicBezTo>
                    <a:pt x="43284" y="2398"/>
                    <a:pt x="42141" y="2329"/>
                    <a:pt x="40972" y="2329"/>
                  </a:cubicBezTo>
                  <a:cubicBezTo>
                    <a:pt x="37387" y="2329"/>
                    <a:pt x="33557" y="2984"/>
                    <a:pt x="30355" y="5035"/>
                  </a:cubicBezTo>
                  <a:cubicBezTo>
                    <a:pt x="21480" y="10720"/>
                    <a:pt x="28302" y="17414"/>
                    <a:pt x="28302" y="17414"/>
                  </a:cubicBezTo>
                  <a:cubicBezTo>
                    <a:pt x="28302" y="17414"/>
                    <a:pt x="27970" y="13841"/>
                    <a:pt x="28447" y="11643"/>
                  </a:cubicBezTo>
                  <a:lnTo>
                    <a:pt x="28447" y="11643"/>
                  </a:lnTo>
                  <a:cubicBezTo>
                    <a:pt x="27943" y="14932"/>
                    <a:pt x="29239" y="18091"/>
                    <a:pt x="30106" y="19760"/>
                  </a:cubicBezTo>
                  <a:cubicBezTo>
                    <a:pt x="29844" y="22414"/>
                    <a:pt x="29933" y="24795"/>
                    <a:pt x="30206" y="26854"/>
                  </a:cubicBezTo>
                  <a:cubicBezTo>
                    <a:pt x="30117" y="26886"/>
                    <a:pt x="30068" y="26903"/>
                    <a:pt x="30068" y="26903"/>
                  </a:cubicBezTo>
                  <a:cubicBezTo>
                    <a:pt x="30997" y="34695"/>
                    <a:pt x="33140" y="35840"/>
                    <a:pt x="33140" y="35840"/>
                  </a:cubicBezTo>
                  <a:cubicBezTo>
                    <a:pt x="35701" y="35245"/>
                    <a:pt x="37661" y="34665"/>
                    <a:pt x="39136" y="34156"/>
                  </a:cubicBezTo>
                  <a:lnTo>
                    <a:pt x="40854" y="33673"/>
                  </a:lnTo>
                  <a:lnTo>
                    <a:pt x="40812" y="33756"/>
                  </a:lnTo>
                  <a:lnTo>
                    <a:pt x="40812" y="33756"/>
                  </a:lnTo>
                  <a:lnTo>
                    <a:pt x="40999" y="33704"/>
                  </a:lnTo>
                  <a:lnTo>
                    <a:pt x="40187" y="36234"/>
                  </a:lnTo>
                  <a:lnTo>
                    <a:pt x="39243" y="39185"/>
                  </a:lnTo>
                  <a:lnTo>
                    <a:pt x="35466" y="50969"/>
                  </a:lnTo>
                  <a:lnTo>
                    <a:pt x="35919" y="46279"/>
                  </a:lnTo>
                  <a:lnTo>
                    <a:pt x="34913" y="49127"/>
                  </a:lnTo>
                  <a:cubicBezTo>
                    <a:pt x="34913" y="49127"/>
                    <a:pt x="33656" y="45526"/>
                    <a:pt x="32480" y="43010"/>
                  </a:cubicBezTo>
                  <a:cubicBezTo>
                    <a:pt x="32386" y="42806"/>
                    <a:pt x="32214" y="42711"/>
                    <a:pt x="31975" y="42711"/>
                  </a:cubicBezTo>
                  <a:cubicBezTo>
                    <a:pt x="29928" y="42711"/>
                    <a:pt x="22974" y="49777"/>
                    <a:pt x="17780" y="56284"/>
                  </a:cubicBezTo>
                  <a:lnTo>
                    <a:pt x="15291" y="55617"/>
                  </a:lnTo>
                  <a:lnTo>
                    <a:pt x="13546" y="61975"/>
                  </a:lnTo>
                  <a:cubicBezTo>
                    <a:pt x="13564" y="60493"/>
                    <a:pt x="13396" y="60019"/>
                    <a:pt x="13173" y="60019"/>
                  </a:cubicBezTo>
                  <a:cubicBezTo>
                    <a:pt x="12776" y="60019"/>
                    <a:pt x="12205" y="61530"/>
                    <a:pt x="12205" y="61530"/>
                  </a:cubicBezTo>
                  <a:lnTo>
                    <a:pt x="7596" y="40163"/>
                  </a:lnTo>
                  <a:lnTo>
                    <a:pt x="6075" y="40805"/>
                  </a:lnTo>
                  <a:lnTo>
                    <a:pt x="6548" y="36389"/>
                  </a:lnTo>
                  <a:cubicBezTo>
                    <a:pt x="6548" y="36389"/>
                    <a:pt x="10581" y="33915"/>
                    <a:pt x="10581" y="32357"/>
                  </a:cubicBezTo>
                  <a:cubicBezTo>
                    <a:pt x="10581" y="30794"/>
                    <a:pt x="7516" y="30044"/>
                    <a:pt x="7516" y="30044"/>
                  </a:cubicBezTo>
                  <a:cubicBezTo>
                    <a:pt x="7516" y="30044"/>
                    <a:pt x="7878" y="26426"/>
                    <a:pt x="8321" y="23589"/>
                  </a:cubicBezTo>
                  <a:cubicBezTo>
                    <a:pt x="8724" y="21013"/>
                    <a:pt x="8544" y="20192"/>
                    <a:pt x="8171" y="20192"/>
                  </a:cubicBezTo>
                  <a:cubicBezTo>
                    <a:pt x="7815" y="20192"/>
                    <a:pt x="7283" y="20942"/>
                    <a:pt x="6915" y="21626"/>
                  </a:cubicBezTo>
                  <a:cubicBezTo>
                    <a:pt x="6162" y="23022"/>
                    <a:pt x="6116" y="28590"/>
                    <a:pt x="6116" y="28590"/>
                  </a:cubicBezTo>
                  <a:cubicBezTo>
                    <a:pt x="6116" y="28590"/>
                    <a:pt x="5766" y="27066"/>
                    <a:pt x="5050" y="27066"/>
                  </a:cubicBezTo>
                  <a:cubicBezTo>
                    <a:pt x="4716" y="27066"/>
                    <a:pt x="4301" y="27399"/>
                    <a:pt x="3804" y="28376"/>
                  </a:cubicBezTo>
                  <a:cubicBezTo>
                    <a:pt x="3613" y="28036"/>
                    <a:pt x="3429" y="27899"/>
                    <a:pt x="3255" y="27899"/>
                  </a:cubicBezTo>
                  <a:cubicBezTo>
                    <a:pt x="2550" y="27899"/>
                    <a:pt x="2031" y="30151"/>
                    <a:pt x="2031" y="30151"/>
                  </a:cubicBezTo>
                  <a:cubicBezTo>
                    <a:pt x="2031" y="30151"/>
                    <a:pt x="1799" y="29966"/>
                    <a:pt x="1497" y="29966"/>
                  </a:cubicBezTo>
                  <a:cubicBezTo>
                    <a:pt x="1148" y="29966"/>
                    <a:pt x="705" y="30213"/>
                    <a:pt x="418" y="31278"/>
                  </a:cubicBezTo>
                  <a:cubicBezTo>
                    <a:pt x="0" y="32821"/>
                    <a:pt x="746" y="35491"/>
                    <a:pt x="1627" y="35491"/>
                  </a:cubicBezTo>
                  <a:cubicBezTo>
                    <a:pt x="1883" y="35491"/>
                    <a:pt x="2151" y="35265"/>
                    <a:pt x="2405" y="34720"/>
                  </a:cubicBezTo>
                  <a:lnTo>
                    <a:pt x="2405" y="34720"/>
                  </a:lnTo>
                  <a:cubicBezTo>
                    <a:pt x="2246" y="37032"/>
                    <a:pt x="4181" y="37032"/>
                    <a:pt x="4181" y="37032"/>
                  </a:cubicBezTo>
                  <a:lnTo>
                    <a:pt x="3683" y="41815"/>
                  </a:lnTo>
                  <a:lnTo>
                    <a:pt x="1648" y="42675"/>
                  </a:lnTo>
                  <a:cubicBezTo>
                    <a:pt x="138" y="60441"/>
                    <a:pt x="7765" y="73092"/>
                    <a:pt x="7765" y="73092"/>
                  </a:cubicBezTo>
                  <a:lnTo>
                    <a:pt x="8722" y="72598"/>
                  </a:lnTo>
                  <a:lnTo>
                    <a:pt x="8722" y="72598"/>
                  </a:lnTo>
                  <a:cubicBezTo>
                    <a:pt x="8387" y="73473"/>
                    <a:pt x="8155" y="74444"/>
                    <a:pt x="8189" y="75426"/>
                  </a:cubicBezTo>
                  <a:cubicBezTo>
                    <a:pt x="8221" y="76389"/>
                    <a:pt x="8563" y="77022"/>
                    <a:pt x="9095" y="77440"/>
                  </a:cubicBezTo>
                  <a:lnTo>
                    <a:pt x="5833" y="87642"/>
                  </a:lnTo>
                  <a:lnTo>
                    <a:pt x="8052" y="88278"/>
                  </a:lnTo>
                  <a:cubicBezTo>
                    <a:pt x="6092" y="92404"/>
                    <a:pt x="4830" y="96136"/>
                    <a:pt x="4830" y="96136"/>
                  </a:cubicBezTo>
                  <a:lnTo>
                    <a:pt x="47730" y="96136"/>
                  </a:lnTo>
                  <a:cubicBezTo>
                    <a:pt x="46642" y="92867"/>
                    <a:pt x="44548" y="89766"/>
                    <a:pt x="44548" y="89766"/>
                  </a:cubicBezTo>
                  <a:lnTo>
                    <a:pt x="44548" y="89766"/>
                  </a:lnTo>
                  <a:lnTo>
                    <a:pt x="47564" y="90185"/>
                  </a:lnTo>
                  <a:cubicBezTo>
                    <a:pt x="51058" y="79994"/>
                    <a:pt x="54590" y="64989"/>
                    <a:pt x="55433" y="56163"/>
                  </a:cubicBezTo>
                  <a:cubicBezTo>
                    <a:pt x="59625" y="50723"/>
                    <a:pt x="72353" y="32577"/>
                    <a:pt x="60872" y="26364"/>
                  </a:cubicBezTo>
                  <a:cubicBezTo>
                    <a:pt x="60818" y="26333"/>
                    <a:pt x="60759" y="26302"/>
                    <a:pt x="60700" y="26271"/>
                  </a:cubicBezTo>
                  <a:cubicBezTo>
                    <a:pt x="60586" y="26212"/>
                    <a:pt x="60465" y="26149"/>
                    <a:pt x="60344" y="26091"/>
                  </a:cubicBezTo>
                  <a:cubicBezTo>
                    <a:pt x="60199" y="26022"/>
                    <a:pt x="60043" y="25953"/>
                    <a:pt x="59891" y="25883"/>
                  </a:cubicBezTo>
                  <a:cubicBezTo>
                    <a:pt x="59791" y="25842"/>
                    <a:pt x="59687" y="25800"/>
                    <a:pt x="59587" y="25759"/>
                  </a:cubicBezTo>
                  <a:cubicBezTo>
                    <a:pt x="59477" y="25714"/>
                    <a:pt x="59370" y="25669"/>
                    <a:pt x="59255" y="25624"/>
                  </a:cubicBezTo>
                  <a:cubicBezTo>
                    <a:pt x="65797" y="17227"/>
                    <a:pt x="65092" y="3663"/>
                    <a:pt x="60745" y="1279"/>
                  </a:cubicBezTo>
                  <a:cubicBezTo>
                    <a:pt x="59038" y="343"/>
                    <a:pt x="57061" y="1"/>
                    <a:pt x="550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35;p35">
              <a:extLst>
                <a:ext uri="{FF2B5EF4-FFF2-40B4-BE49-F238E27FC236}">
                  <a16:creationId xmlns:a16="http://schemas.microsoft.com/office/drawing/2014/main" id="{E3F1B108-5868-4081-BB03-A11869883BC9}"/>
                </a:ext>
              </a:extLst>
            </p:cNvPr>
            <p:cNvSpPr/>
            <p:nvPr/>
          </p:nvSpPr>
          <p:spPr>
            <a:xfrm>
              <a:off x="8007683" y="2820250"/>
              <a:ext cx="135923" cy="327179"/>
            </a:xfrm>
            <a:custGeom>
              <a:avLst/>
              <a:gdLst/>
              <a:ahLst/>
              <a:cxnLst/>
              <a:rect l="l" t="t" r="r" b="b"/>
              <a:pathLst>
                <a:path w="13813" h="36692" extrusionOk="0">
                  <a:moveTo>
                    <a:pt x="13812" y="1"/>
                  </a:moveTo>
                  <a:lnTo>
                    <a:pt x="8093" y="6909"/>
                  </a:lnTo>
                  <a:lnTo>
                    <a:pt x="1835" y="26441"/>
                  </a:lnTo>
                  <a:lnTo>
                    <a:pt x="0" y="36691"/>
                  </a:lnTo>
                  <a:lnTo>
                    <a:pt x="8636" y="27088"/>
                  </a:lnTo>
                  <a:lnTo>
                    <a:pt x="13812" y="1"/>
                  </a:lnTo>
                  <a:close/>
                </a:path>
              </a:pathLst>
            </a:custGeom>
            <a:solidFill>
              <a:srgbClr val="D495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36;p35">
              <a:extLst>
                <a:ext uri="{FF2B5EF4-FFF2-40B4-BE49-F238E27FC236}">
                  <a16:creationId xmlns:a16="http://schemas.microsoft.com/office/drawing/2014/main" id="{81C134C1-139A-4A85-B6EC-0EB2259ACCFB}"/>
                </a:ext>
              </a:extLst>
            </p:cNvPr>
            <p:cNvSpPr/>
            <p:nvPr/>
          </p:nvSpPr>
          <p:spPr>
            <a:xfrm>
              <a:off x="8066704" y="2860902"/>
              <a:ext cx="68330" cy="107734"/>
            </a:xfrm>
            <a:custGeom>
              <a:avLst/>
              <a:gdLst/>
              <a:ahLst/>
              <a:cxnLst/>
              <a:rect l="l" t="t" r="r" b="b"/>
              <a:pathLst>
                <a:path w="6944" h="12082" extrusionOk="0">
                  <a:moveTo>
                    <a:pt x="6944" y="0"/>
                  </a:moveTo>
                  <a:lnTo>
                    <a:pt x="2068" y="2440"/>
                  </a:lnTo>
                  <a:lnTo>
                    <a:pt x="1" y="8892"/>
                  </a:lnTo>
                  <a:lnTo>
                    <a:pt x="4635" y="12082"/>
                  </a:lnTo>
                  <a:lnTo>
                    <a:pt x="6944" y="0"/>
                  </a:lnTo>
                  <a:close/>
                </a:path>
              </a:pathLst>
            </a:custGeom>
            <a:solidFill>
              <a:srgbClr val="BE7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37;p35">
              <a:extLst>
                <a:ext uri="{FF2B5EF4-FFF2-40B4-BE49-F238E27FC236}">
                  <a16:creationId xmlns:a16="http://schemas.microsoft.com/office/drawing/2014/main" id="{003D33A0-7BAA-40A5-8539-489B3B39F370}"/>
                </a:ext>
              </a:extLst>
            </p:cNvPr>
            <p:cNvSpPr/>
            <p:nvPr/>
          </p:nvSpPr>
          <p:spPr>
            <a:xfrm>
              <a:off x="8213783" y="2815881"/>
              <a:ext cx="223628" cy="289630"/>
            </a:xfrm>
            <a:custGeom>
              <a:avLst/>
              <a:gdLst/>
              <a:ahLst/>
              <a:cxnLst/>
              <a:rect l="l" t="t" r="r" b="b"/>
              <a:pathLst>
                <a:path w="22726" h="32481" extrusionOk="0">
                  <a:moveTo>
                    <a:pt x="3922" y="1"/>
                  </a:moveTo>
                  <a:lnTo>
                    <a:pt x="1365" y="2692"/>
                  </a:lnTo>
                  <a:lnTo>
                    <a:pt x="0" y="32481"/>
                  </a:lnTo>
                  <a:cubicBezTo>
                    <a:pt x="0" y="32481"/>
                    <a:pt x="22725" y="5540"/>
                    <a:pt x="39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8;p35">
              <a:extLst>
                <a:ext uri="{FF2B5EF4-FFF2-40B4-BE49-F238E27FC236}">
                  <a16:creationId xmlns:a16="http://schemas.microsoft.com/office/drawing/2014/main" id="{27A99172-7FFE-43DF-A3EE-20EB5318F459}"/>
                </a:ext>
              </a:extLst>
            </p:cNvPr>
            <p:cNvSpPr/>
            <p:nvPr/>
          </p:nvSpPr>
          <p:spPr>
            <a:xfrm>
              <a:off x="8222925" y="2815881"/>
              <a:ext cx="68330" cy="108751"/>
            </a:xfrm>
            <a:custGeom>
              <a:avLst/>
              <a:gdLst/>
              <a:ahLst/>
              <a:cxnLst/>
              <a:rect l="l" t="t" r="r" b="b"/>
              <a:pathLst>
                <a:path w="6944" h="12196" extrusionOk="0">
                  <a:moveTo>
                    <a:pt x="2993" y="1"/>
                  </a:moveTo>
                  <a:lnTo>
                    <a:pt x="436" y="2692"/>
                  </a:lnTo>
                  <a:lnTo>
                    <a:pt x="1" y="12196"/>
                  </a:lnTo>
                  <a:cubicBezTo>
                    <a:pt x="4320" y="10416"/>
                    <a:pt x="6211" y="5170"/>
                    <a:pt x="6944" y="1867"/>
                  </a:cubicBezTo>
                  <a:cubicBezTo>
                    <a:pt x="5904" y="1110"/>
                    <a:pt x="4604" y="473"/>
                    <a:pt x="29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39;p35">
              <a:extLst>
                <a:ext uri="{FF2B5EF4-FFF2-40B4-BE49-F238E27FC236}">
                  <a16:creationId xmlns:a16="http://schemas.microsoft.com/office/drawing/2014/main" id="{E2D74D41-7FA8-4BEA-8AFE-265ACC58C289}"/>
                </a:ext>
              </a:extLst>
            </p:cNvPr>
            <p:cNvSpPr/>
            <p:nvPr/>
          </p:nvSpPr>
          <p:spPr>
            <a:xfrm>
              <a:off x="7891925" y="2590803"/>
              <a:ext cx="448712" cy="288409"/>
            </a:xfrm>
            <a:custGeom>
              <a:avLst/>
              <a:gdLst/>
              <a:ahLst/>
              <a:cxnLst/>
              <a:rect l="l" t="t" r="r" b="b"/>
              <a:pathLst>
                <a:path w="45600" h="32344" extrusionOk="0">
                  <a:moveTo>
                    <a:pt x="33604" y="1"/>
                  </a:moveTo>
                  <a:cubicBezTo>
                    <a:pt x="28248" y="1"/>
                    <a:pt x="22892" y="2514"/>
                    <a:pt x="22892" y="2514"/>
                  </a:cubicBezTo>
                  <a:cubicBezTo>
                    <a:pt x="21803" y="2400"/>
                    <a:pt x="20658" y="2330"/>
                    <a:pt x="19487" y="2330"/>
                  </a:cubicBezTo>
                  <a:cubicBezTo>
                    <a:pt x="15903" y="2330"/>
                    <a:pt x="12076" y="2984"/>
                    <a:pt x="8875" y="5036"/>
                  </a:cubicBezTo>
                  <a:cubicBezTo>
                    <a:pt x="1" y="10718"/>
                    <a:pt x="6823" y="17412"/>
                    <a:pt x="6823" y="17412"/>
                  </a:cubicBezTo>
                  <a:cubicBezTo>
                    <a:pt x="6823" y="17412"/>
                    <a:pt x="6491" y="13839"/>
                    <a:pt x="6968" y="11641"/>
                  </a:cubicBezTo>
                  <a:lnTo>
                    <a:pt x="6968" y="11641"/>
                  </a:lnTo>
                  <a:cubicBezTo>
                    <a:pt x="6228" y="16455"/>
                    <a:pt x="9338" y="20985"/>
                    <a:pt x="9338" y="20985"/>
                  </a:cubicBezTo>
                  <a:lnTo>
                    <a:pt x="14536" y="19509"/>
                  </a:lnTo>
                  <a:cubicBezTo>
                    <a:pt x="14536" y="19509"/>
                    <a:pt x="20887" y="22322"/>
                    <a:pt x="23900" y="32344"/>
                  </a:cubicBezTo>
                  <a:cubicBezTo>
                    <a:pt x="44204" y="31971"/>
                    <a:pt x="45599" y="4753"/>
                    <a:pt x="39265" y="1280"/>
                  </a:cubicBezTo>
                  <a:cubicBezTo>
                    <a:pt x="37557" y="343"/>
                    <a:pt x="35580" y="1"/>
                    <a:pt x="33604" y="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40;p35">
              <a:extLst>
                <a:ext uri="{FF2B5EF4-FFF2-40B4-BE49-F238E27FC236}">
                  <a16:creationId xmlns:a16="http://schemas.microsoft.com/office/drawing/2014/main" id="{56136332-DD6D-4C05-AEB6-1AE62C98B420}"/>
                </a:ext>
              </a:extLst>
            </p:cNvPr>
            <p:cNvSpPr/>
            <p:nvPr/>
          </p:nvSpPr>
          <p:spPr>
            <a:xfrm>
              <a:off x="7961366" y="2634228"/>
              <a:ext cx="235840" cy="276148"/>
            </a:xfrm>
            <a:custGeom>
              <a:avLst/>
              <a:gdLst/>
              <a:ahLst/>
              <a:cxnLst/>
              <a:rect l="l" t="t" r="r" b="b"/>
              <a:pathLst>
                <a:path w="23967" h="30969" extrusionOk="0">
                  <a:moveTo>
                    <a:pt x="14245" y="1"/>
                  </a:moveTo>
                  <a:cubicBezTo>
                    <a:pt x="14245" y="1"/>
                    <a:pt x="3698" y="1459"/>
                    <a:pt x="1849" y="12749"/>
                  </a:cubicBezTo>
                  <a:cubicBezTo>
                    <a:pt x="0" y="24035"/>
                    <a:pt x="4603" y="30968"/>
                    <a:pt x="4603" y="30968"/>
                  </a:cubicBezTo>
                  <a:lnTo>
                    <a:pt x="12317" y="28801"/>
                  </a:lnTo>
                  <a:lnTo>
                    <a:pt x="12317" y="28801"/>
                  </a:lnTo>
                  <a:lnTo>
                    <a:pt x="12275" y="28884"/>
                  </a:lnTo>
                  <a:lnTo>
                    <a:pt x="12275" y="28884"/>
                  </a:lnTo>
                  <a:lnTo>
                    <a:pt x="17441" y="27464"/>
                  </a:lnTo>
                  <a:lnTo>
                    <a:pt x="19135" y="22975"/>
                  </a:lnTo>
                  <a:lnTo>
                    <a:pt x="23966" y="10890"/>
                  </a:lnTo>
                  <a:lnTo>
                    <a:pt x="14245" y="1"/>
                  </a:lnTo>
                  <a:close/>
                </a:path>
              </a:pathLst>
            </a:custGeom>
            <a:solidFill>
              <a:srgbClr val="D495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41;p35">
              <a:extLst>
                <a:ext uri="{FF2B5EF4-FFF2-40B4-BE49-F238E27FC236}">
                  <a16:creationId xmlns:a16="http://schemas.microsoft.com/office/drawing/2014/main" id="{F3C891EB-C285-4CE0-A676-4AE9C64D5033}"/>
                </a:ext>
              </a:extLst>
            </p:cNvPr>
            <p:cNvSpPr/>
            <p:nvPr/>
          </p:nvSpPr>
          <p:spPr>
            <a:xfrm>
              <a:off x="8092485" y="2793063"/>
              <a:ext cx="87342" cy="87912"/>
            </a:xfrm>
            <a:custGeom>
              <a:avLst/>
              <a:gdLst/>
              <a:ahLst/>
              <a:cxnLst/>
              <a:rect l="l" t="t" r="r" b="b"/>
              <a:pathLst>
                <a:path w="8876" h="9859" extrusionOk="0">
                  <a:moveTo>
                    <a:pt x="7547" y="0"/>
                  </a:moveTo>
                  <a:cubicBezTo>
                    <a:pt x="6715" y="0"/>
                    <a:pt x="1573" y="2571"/>
                    <a:pt x="1" y="3368"/>
                  </a:cubicBezTo>
                  <a:lnTo>
                    <a:pt x="246" y="3852"/>
                  </a:lnTo>
                  <a:cubicBezTo>
                    <a:pt x="2963" y="2477"/>
                    <a:pt x="7009" y="544"/>
                    <a:pt x="7524" y="544"/>
                  </a:cubicBezTo>
                  <a:lnTo>
                    <a:pt x="7528" y="544"/>
                  </a:lnTo>
                  <a:cubicBezTo>
                    <a:pt x="7856" y="576"/>
                    <a:pt x="8174" y="1381"/>
                    <a:pt x="8305" y="1972"/>
                  </a:cubicBezTo>
                  <a:lnTo>
                    <a:pt x="5778" y="6592"/>
                  </a:lnTo>
                  <a:lnTo>
                    <a:pt x="242" y="9371"/>
                  </a:lnTo>
                  <a:lnTo>
                    <a:pt x="484" y="9858"/>
                  </a:lnTo>
                  <a:lnTo>
                    <a:pt x="6176" y="7004"/>
                  </a:lnTo>
                  <a:lnTo>
                    <a:pt x="8875" y="2058"/>
                  </a:lnTo>
                  <a:lnTo>
                    <a:pt x="8858" y="1962"/>
                  </a:lnTo>
                  <a:cubicBezTo>
                    <a:pt x="8796" y="1651"/>
                    <a:pt x="8450" y="88"/>
                    <a:pt x="7579" y="2"/>
                  </a:cubicBezTo>
                  <a:cubicBezTo>
                    <a:pt x="7569" y="1"/>
                    <a:pt x="7559" y="0"/>
                    <a:pt x="75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42;p35">
              <a:extLst>
                <a:ext uri="{FF2B5EF4-FFF2-40B4-BE49-F238E27FC236}">
                  <a16:creationId xmlns:a16="http://schemas.microsoft.com/office/drawing/2014/main" id="{F409B40E-DF57-42C4-B6EC-DDF39B82874D}"/>
                </a:ext>
              </a:extLst>
            </p:cNvPr>
            <p:cNvSpPr/>
            <p:nvPr/>
          </p:nvSpPr>
          <p:spPr>
            <a:xfrm>
              <a:off x="8073346" y="2620576"/>
              <a:ext cx="175569" cy="180273"/>
            </a:xfrm>
            <a:custGeom>
              <a:avLst/>
              <a:gdLst/>
              <a:ahLst/>
              <a:cxnLst/>
              <a:rect l="l" t="t" r="r" b="b"/>
              <a:pathLst>
                <a:path w="17842" h="20217" extrusionOk="0">
                  <a:moveTo>
                    <a:pt x="4223" y="1"/>
                  </a:moveTo>
                  <a:lnTo>
                    <a:pt x="1292" y="1013"/>
                  </a:lnTo>
                  <a:cubicBezTo>
                    <a:pt x="1292" y="1013"/>
                    <a:pt x="0" y="17228"/>
                    <a:pt x="10125" y="20217"/>
                  </a:cubicBezTo>
                  <a:cubicBezTo>
                    <a:pt x="17842" y="14618"/>
                    <a:pt x="15703" y="7216"/>
                    <a:pt x="15703" y="7216"/>
                  </a:cubicBezTo>
                  <a:lnTo>
                    <a:pt x="4223" y="1"/>
                  </a:lnTo>
                  <a:close/>
                </a:path>
              </a:pathLst>
            </a:custGeom>
            <a:solidFill>
              <a:srgbClr val="2E75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43;p35">
              <a:extLst>
                <a:ext uri="{FF2B5EF4-FFF2-40B4-BE49-F238E27FC236}">
                  <a16:creationId xmlns:a16="http://schemas.microsoft.com/office/drawing/2014/main" id="{0113B932-6513-4553-973E-1F832CE45EE2}"/>
                </a:ext>
              </a:extLst>
            </p:cNvPr>
            <p:cNvSpPr/>
            <p:nvPr/>
          </p:nvSpPr>
          <p:spPr>
            <a:xfrm>
              <a:off x="8129080" y="2795836"/>
              <a:ext cx="79400" cy="56301"/>
            </a:xfrm>
            <a:custGeom>
              <a:avLst/>
              <a:gdLst/>
              <a:ahLst/>
              <a:cxnLst/>
              <a:rect l="l" t="t" r="r" b="b"/>
              <a:pathLst>
                <a:path w="8069" h="6314" extrusionOk="0">
                  <a:moveTo>
                    <a:pt x="4837" y="0"/>
                  </a:moveTo>
                  <a:cubicBezTo>
                    <a:pt x="3241" y="0"/>
                    <a:pt x="1638" y="1498"/>
                    <a:pt x="1638" y="1498"/>
                  </a:cubicBezTo>
                  <a:lnTo>
                    <a:pt x="0" y="4919"/>
                  </a:lnTo>
                  <a:cubicBezTo>
                    <a:pt x="518" y="5915"/>
                    <a:pt x="1313" y="6313"/>
                    <a:pt x="2184" y="6313"/>
                  </a:cubicBezTo>
                  <a:cubicBezTo>
                    <a:pt x="4787" y="6313"/>
                    <a:pt x="8069" y="2755"/>
                    <a:pt x="6673" y="946"/>
                  </a:cubicBezTo>
                  <a:cubicBezTo>
                    <a:pt x="6135" y="248"/>
                    <a:pt x="5486" y="0"/>
                    <a:pt x="4837" y="0"/>
                  </a:cubicBezTo>
                  <a:close/>
                </a:path>
              </a:pathLst>
            </a:custGeom>
            <a:solidFill>
              <a:srgbClr val="D495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44;p35">
              <a:extLst>
                <a:ext uri="{FF2B5EF4-FFF2-40B4-BE49-F238E27FC236}">
                  <a16:creationId xmlns:a16="http://schemas.microsoft.com/office/drawing/2014/main" id="{E33EF6B5-B194-4FC0-8D60-86E2711069B0}"/>
                </a:ext>
              </a:extLst>
            </p:cNvPr>
            <p:cNvSpPr/>
            <p:nvPr/>
          </p:nvSpPr>
          <p:spPr>
            <a:xfrm>
              <a:off x="7976431" y="2820856"/>
              <a:ext cx="126368" cy="89517"/>
            </a:xfrm>
            <a:custGeom>
              <a:avLst/>
              <a:gdLst/>
              <a:ahLst/>
              <a:cxnLst/>
              <a:rect l="l" t="t" r="r" b="b"/>
              <a:pathLst>
                <a:path w="12842" h="10039" extrusionOk="0">
                  <a:moveTo>
                    <a:pt x="4192" y="1"/>
                  </a:moveTo>
                  <a:cubicBezTo>
                    <a:pt x="3172" y="1"/>
                    <a:pt x="0" y="1101"/>
                    <a:pt x="0" y="1101"/>
                  </a:cubicBezTo>
                  <a:cubicBezTo>
                    <a:pt x="930" y="8898"/>
                    <a:pt x="3072" y="10038"/>
                    <a:pt x="3072" y="10038"/>
                  </a:cubicBezTo>
                  <a:cubicBezTo>
                    <a:pt x="10388" y="8344"/>
                    <a:pt x="12842" y="6727"/>
                    <a:pt x="12842" y="6727"/>
                  </a:cubicBezTo>
                  <a:lnTo>
                    <a:pt x="12414" y="189"/>
                  </a:lnTo>
                  <a:cubicBezTo>
                    <a:pt x="12414" y="189"/>
                    <a:pt x="5194" y="51"/>
                    <a:pt x="4258" y="3"/>
                  </a:cubicBezTo>
                  <a:cubicBezTo>
                    <a:pt x="4237" y="1"/>
                    <a:pt x="4215" y="1"/>
                    <a:pt x="4192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645;p35">
              <a:extLst>
                <a:ext uri="{FF2B5EF4-FFF2-40B4-BE49-F238E27FC236}">
                  <a16:creationId xmlns:a16="http://schemas.microsoft.com/office/drawing/2014/main" id="{EEC5DE8C-D5B7-4374-AB50-A8074D599CA8}"/>
                </a:ext>
              </a:extLst>
            </p:cNvPr>
            <p:cNvSpPr/>
            <p:nvPr/>
          </p:nvSpPr>
          <p:spPr>
            <a:xfrm>
              <a:off x="8148829" y="2808676"/>
              <a:ext cx="33034" cy="30415"/>
            </a:xfrm>
            <a:custGeom>
              <a:avLst/>
              <a:gdLst/>
              <a:ahLst/>
              <a:cxnLst/>
              <a:rect l="l" t="t" r="r" b="b"/>
              <a:pathLst>
                <a:path w="3357" h="3411" extrusionOk="0">
                  <a:moveTo>
                    <a:pt x="2648" y="0"/>
                  </a:moveTo>
                  <a:cubicBezTo>
                    <a:pt x="2555" y="0"/>
                    <a:pt x="2454" y="7"/>
                    <a:pt x="2358" y="24"/>
                  </a:cubicBezTo>
                  <a:cubicBezTo>
                    <a:pt x="2271" y="52"/>
                    <a:pt x="2178" y="79"/>
                    <a:pt x="2089" y="114"/>
                  </a:cubicBezTo>
                  <a:cubicBezTo>
                    <a:pt x="1926" y="193"/>
                    <a:pt x="1757" y="273"/>
                    <a:pt x="1615" y="383"/>
                  </a:cubicBezTo>
                  <a:cubicBezTo>
                    <a:pt x="1462" y="484"/>
                    <a:pt x="1328" y="597"/>
                    <a:pt x="1197" y="715"/>
                  </a:cubicBezTo>
                  <a:cubicBezTo>
                    <a:pt x="1062" y="833"/>
                    <a:pt x="941" y="961"/>
                    <a:pt x="820" y="1085"/>
                  </a:cubicBezTo>
                  <a:cubicBezTo>
                    <a:pt x="567" y="1334"/>
                    <a:pt x="360" y="1613"/>
                    <a:pt x="143" y="1883"/>
                  </a:cubicBezTo>
                  <a:lnTo>
                    <a:pt x="1" y="2059"/>
                  </a:lnTo>
                  <a:lnTo>
                    <a:pt x="191" y="2166"/>
                  </a:lnTo>
                  <a:cubicBezTo>
                    <a:pt x="357" y="2260"/>
                    <a:pt x="513" y="2360"/>
                    <a:pt x="650" y="2471"/>
                  </a:cubicBezTo>
                  <a:cubicBezTo>
                    <a:pt x="792" y="2578"/>
                    <a:pt x="907" y="2720"/>
                    <a:pt x="910" y="2830"/>
                  </a:cubicBezTo>
                  <a:cubicBezTo>
                    <a:pt x="920" y="2944"/>
                    <a:pt x="771" y="3082"/>
                    <a:pt x="612" y="3176"/>
                  </a:cubicBezTo>
                  <a:cubicBezTo>
                    <a:pt x="450" y="3269"/>
                    <a:pt x="271" y="3345"/>
                    <a:pt x="84" y="3411"/>
                  </a:cubicBezTo>
                  <a:cubicBezTo>
                    <a:pt x="280" y="3407"/>
                    <a:pt x="481" y="3380"/>
                    <a:pt x="674" y="3313"/>
                  </a:cubicBezTo>
                  <a:cubicBezTo>
                    <a:pt x="775" y="3279"/>
                    <a:pt x="872" y="3241"/>
                    <a:pt x="965" y="3172"/>
                  </a:cubicBezTo>
                  <a:cubicBezTo>
                    <a:pt x="1055" y="3106"/>
                    <a:pt x="1145" y="2999"/>
                    <a:pt x="1169" y="2857"/>
                  </a:cubicBezTo>
                  <a:cubicBezTo>
                    <a:pt x="1193" y="2716"/>
                    <a:pt x="1145" y="2584"/>
                    <a:pt x="1086" y="2488"/>
                  </a:cubicBezTo>
                  <a:cubicBezTo>
                    <a:pt x="1027" y="2385"/>
                    <a:pt x="955" y="2302"/>
                    <a:pt x="878" y="2225"/>
                  </a:cubicBezTo>
                  <a:cubicBezTo>
                    <a:pt x="782" y="2129"/>
                    <a:pt x="679" y="2047"/>
                    <a:pt x="574" y="1970"/>
                  </a:cubicBezTo>
                  <a:lnTo>
                    <a:pt x="574" y="1970"/>
                  </a:lnTo>
                  <a:cubicBezTo>
                    <a:pt x="751" y="1765"/>
                    <a:pt x="923" y="1556"/>
                    <a:pt x="1114" y="1364"/>
                  </a:cubicBezTo>
                  <a:cubicBezTo>
                    <a:pt x="1228" y="1240"/>
                    <a:pt x="1338" y="1112"/>
                    <a:pt x="1462" y="1005"/>
                  </a:cubicBezTo>
                  <a:cubicBezTo>
                    <a:pt x="1583" y="888"/>
                    <a:pt x="1701" y="771"/>
                    <a:pt x="1829" y="674"/>
                  </a:cubicBezTo>
                  <a:cubicBezTo>
                    <a:pt x="2081" y="466"/>
                    <a:pt x="2358" y="276"/>
                    <a:pt x="2652" y="235"/>
                  </a:cubicBezTo>
                  <a:cubicBezTo>
                    <a:pt x="2668" y="234"/>
                    <a:pt x="2685" y="233"/>
                    <a:pt x="2702" y="233"/>
                  </a:cubicBezTo>
                  <a:cubicBezTo>
                    <a:pt x="2830" y="233"/>
                    <a:pt x="2956" y="270"/>
                    <a:pt x="3066" y="356"/>
                  </a:cubicBezTo>
                  <a:cubicBezTo>
                    <a:pt x="3191" y="452"/>
                    <a:pt x="3287" y="594"/>
                    <a:pt x="3357" y="753"/>
                  </a:cubicBezTo>
                  <a:cubicBezTo>
                    <a:pt x="3343" y="581"/>
                    <a:pt x="3284" y="404"/>
                    <a:pt x="3163" y="259"/>
                  </a:cubicBezTo>
                  <a:cubicBezTo>
                    <a:pt x="3046" y="110"/>
                    <a:pt x="2852" y="10"/>
                    <a:pt x="2648" y="0"/>
                  </a:cubicBezTo>
                  <a:close/>
                </a:path>
              </a:pathLst>
            </a:custGeom>
            <a:solidFill>
              <a:srgbClr val="BE7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646;p35">
              <a:extLst>
                <a:ext uri="{FF2B5EF4-FFF2-40B4-BE49-F238E27FC236}">
                  <a16:creationId xmlns:a16="http://schemas.microsoft.com/office/drawing/2014/main" id="{BFAC6A66-0D8D-4648-BD91-E0C9AA450B07}"/>
                </a:ext>
              </a:extLst>
            </p:cNvPr>
            <p:cNvSpPr/>
            <p:nvPr/>
          </p:nvSpPr>
          <p:spPr>
            <a:xfrm>
              <a:off x="7680560" y="2770833"/>
              <a:ext cx="104090" cy="228344"/>
            </a:xfrm>
            <a:custGeom>
              <a:avLst/>
              <a:gdLst/>
              <a:ahLst/>
              <a:cxnLst/>
              <a:rect l="l" t="t" r="r" b="b"/>
              <a:pathLst>
                <a:path w="10578" h="25608" extrusionOk="0">
                  <a:moveTo>
                    <a:pt x="8170" y="1"/>
                  </a:moveTo>
                  <a:cubicBezTo>
                    <a:pt x="7813" y="1"/>
                    <a:pt x="7281" y="751"/>
                    <a:pt x="6915" y="1434"/>
                  </a:cubicBezTo>
                  <a:cubicBezTo>
                    <a:pt x="6161" y="2834"/>
                    <a:pt x="6117" y="8401"/>
                    <a:pt x="6117" y="8401"/>
                  </a:cubicBezTo>
                  <a:cubicBezTo>
                    <a:pt x="6117" y="8401"/>
                    <a:pt x="5767" y="6878"/>
                    <a:pt x="5050" y="6878"/>
                  </a:cubicBezTo>
                  <a:cubicBezTo>
                    <a:pt x="4715" y="6878"/>
                    <a:pt x="4301" y="7211"/>
                    <a:pt x="3804" y="8187"/>
                  </a:cubicBezTo>
                  <a:cubicBezTo>
                    <a:pt x="3613" y="7847"/>
                    <a:pt x="3428" y="7710"/>
                    <a:pt x="3255" y="7710"/>
                  </a:cubicBezTo>
                  <a:cubicBezTo>
                    <a:pt x="2549" y="7710"/>
                    <a:pt x="2029" y="9959"/>
                    <a:pt x="2029" y="9959"/>
                  </a:cubicBezTo>
                  <a:cubicBezTo>
                    <a:pt x="2029" y="9959"/>
                    <a:pt x="1798" y="9775"/>
                    <a:pt x="1496" y="9775"/>
                  </a:cubicBezTo>
                  <a:cubicBezTo>
                    <a:pt x="1148" y="9775"/>
                    <a:pt x="705" y="10022"/>
                    <a:pt x="418" y="11090"/>
                  </a:cubicBezTo>
                  <a:cubicBezTo>
                    <a:pt x="0" y="12630"/>
                    <a:pt x="746" y="15302"/>
                    <a:pt x="1628" y="15302"/>
                  </a:cubicBezTo>
                  <a:cubicBezTo>
                    <a:pt x="1884" y="15302"/>
                    <a:pt x="2151" y="15076"/>
                    <a:pt x="2405" y="14532"/>
                  </a:cubicBezTo>
                  <a:lnTo>
                    <a:pt x="2405" y="14532"/>
                  </a:lnTo>
                  <a:cubicBezTo>
                    <a:pt x="2246" y="16843"/>
                    <a:pt x="4181" y="16843"/>
                    <a:pt x="4181" y="16843"/>
                  </a:cubicBezTo>
                  <a:lnTo>
                    <a:pt x="3265" y="25607"/>
                  </a:lnTo>
                  <a:lnTo>
                    <a:pt x="5847" y="22756"/>
                  </a:lnTo>
                  <a:lnTo>
                    <a:pt x="5871" y="22545"/>
                  </a:lnTo>
                  <a:lnTo>
                    <a:pt x="6545" y="16197"/>
                  </a:lnTo>
                  <a:cubicBezTo>
                    <a:pt x="6545" y="16197"/>
                    <a:pt x="10578" y="13723"/>
                    <a:pt x="10578" y="12165"/>
                  </a:cubicBezTo>
                  <a:cubicBezTo>
                    <a:pt x="10578" y="10605"/>
                    <a:pt x="7516" y="9852"/>
                    <a:pt x="7516" y="9852"/>
                  </a:cubicBezTo>
                  <a:cubicBezTo>
                    <a:pt x="7516" y="9852"/>
                    <a:pt x="7879" y="6235"/>
                    <a:pt x="8321" y="3401"/>
                  </a:cubicBezTo>
                  <a:cubicBezTo>
                    <a:pt x="8724" y="822"/>
                    <a:pt x="8543" y="1"/>
                    <a:pt x="8170" y="1"/>
                  </a:cubicBezTo>
                  <a:close/>
                </a:path>
              </a:pathLst>
            </a:custGeom>
            <a:solidFill>
              <a:srgbClr val="D495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647;p35">
              <a:extLst>
                <a:ext uri="{FF2B5EF4-FFF2-40B4-BE49-F238E27FC236}">
                  <a16:creationId xmlns:a16="http://schemas.microsoft.com/office/drawing/2014/main" id="{90E1BDDA-7DC0-46B5-AD16-FA7F6C32118E}"/>
                </a:ext>
              </a:extLst>
            </p:cNvPr>
            <p:cNvSpPr/>
            <p:nvPr/>
          </p:nvSpPr>
          <p:spPr>
            <a:xfrm>
              <a:off x="7681908" y="2948902"/>
              <a:ext cx="568103" cy="499124"/>
            </a:xfrm>
            <a:custGeom>
              <a:avLst/>
              <a:gdLst/>
              <a:ahLst/>
              <a:cxnLst/>
              <a:rect l="l" t="t" r="r" b="b"/>
              <a:pathLst>
                <a:path w="57733" h="55975" extrusionOk="0">
                  <a:moveTo>
                    <a:pt x="7458" y="1"/>
                  </a:moveTo>
                  <a:lnTo>
                    <a:pt x="1508" y="2516"/>
                  </a:lnTo>
                  <a:cubicBezTo>
                    <a:pt x="1" y="20279"/>
                    <a:pt x="7624" y="32931"/>
                    <a:pt x="7624" y="32931"/>
                  </a:cubicBezTo>
                  <a:lnTo>
                    <a:pt x="17850" y="27654"/>
                  </a:lnTo>
                  <a:lnTo>
                    <a:pt x="15082" y="35699"/>
                  </a:lnTo>
                  <a:cubicBezTo>
                    <a:pt x="15082" y="35699"/>
                    <a:pt x="14415" y="37707"/>
                    <a:pt x="14162" y="38712"/>
                  </a:cubicBezTo>
                  <a:cubicBezTo>
                    <a:pt x="9052" y="43070"/>
                    <a:pt x="4694" y="55974"/>
                    <a:pt x="4694" y="55974"/>
                  </a:cubicBezTo>
                  <a:lnTo>
                    <a:pt x="47594" y="55974"/>
                  </a:lnTo>
                  <a:cubicBezTo>
                    <a:pt x="46505" y="52708"/>
                    <a:pt x="44411" y="49609"/>
                    <a:pt x="44411" y="49609"/>
                  </a:cubicBezTo>
                  <a:lnTo>
                    <a:pt x="44411" y="49609"/>
                  </a:lnTo>
                  <a:lnTo>
                    <a:pt x="47428" y="50027"/>
                  </a:lnTo>
                  <a:cubicBezTo>
                    <a:pt x="52539" y="35111"/>
                    <a:pt x="57733" y="9888"/>
                    <a:pt x="54467" y="8799"/>
                  </a:cubicBezTo>
                  <a:cubicBezTo>
                    <a:pt x="54070" y="8667"/>
                    <a:pt x="53612" y="8609"/>
                    <a:pt x="53113" y="8609"/>
                  </a:cubicBezTo>
                  <a:cubicBezTo>
                    <a:pt x="49498" y="8609"/>
                    <a:pt x="43740" y="11650"/>
                    <a:pt x="43740" y="11650"/>
                  </a:cubicBezTo>
                  <a:lnTo>
                    <a:pt x="44663" y="7880"/>
                  </a:lnTo>
                  <a:lnTo>
                    <a:pt x="34689" y="17432"/>
                  </a:lnTo>
                  <a:lnTo>
                    <a:pt x="35782" y="6118"/>
                  </a:lnTo>
                  <a:lnTo>
                    <a:pt x="34777" y="8969"/>
                  </a:lnTo>
                  <a:cubicBezTo>
                    <a:pt x="34777" y="8969"/>
                    <a:pt x="33518" y="5364"/>
                    <a:pt x="32343" y="2852"/>
                  </a:cubicBezTo>
                  <a:cubicBezTo>
                    <a:pt x="32248" y="2648"/>
                    <a:pt x="32076" y="2552"/>
                    <a:pt x="31837" y="2552"/>
                  </a:cubicBezTo>
                  <a:cubicBezTo>
                    <a:pt x="29131" y="2552"/>
                    <a:pt x="17874" y="14871"/>
                    <a:pt x="13409" y="21955"/>
                  </a:cubicBezTo>
                  <a:cubicBezTo>
                    <a:pt x="13440" y="20360"/>
                    <a:pt x="13268" y="19854"/>
                    <a:pt x="13038" y="19854"/>
                  </a:cubicBezTo>
                  <a:cubicBezTo>
                    <a:pt x="12640" y="19854"/>
                    <a:pt x="12068" y="21368"/>
                    <a:pt x="12068" y="21368"/>
                  </a:cubicBezTo>
                  <a:lnTo>
                    <a:pt x="74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648;p35">
              <a:extLst>
                <a:ext uri="{FF2B5EF4-FFF2-40B4-BE49-F238E27FC236}">
                  <a16:creationId xmlns:a16="http://schemas.microsoft.com/office/drawing/2014/main" id="{F3FD34A7-7467-48A6-858C-E066D4F39B89}"/>
                </a:ext>
              </a:extLst>
            </p:cNvPr>
            <p:cNvSpPr/>
            <p:nvPr/>
          </p:nvSpPr>
          <p:spPr>
            <a:xfrm>
              <a:off x="8061744" y="3159489"/>
              <a:ext cx="22317" cy="34339"/>
            </a:xfrm>
            <a:custGeom>
              <a:avLst/>
              <a:gdLst/>
              <a:ahLst/>
              <a:cxnLst/>
              <a:rect l="l" t="t" r="r" b="b"/>
              <a:pathLst>
                <a:path w="2268" h="3851" extrusionOk="0">
                  <a:moveTo>
                    <a:pt x="758" y="0"/>
                  </a:moveTo>
                  <a:lnTo>
                    <a:pt x="1" y="3698"/>
                  </a:lnTo>
                  <a:lnTo>
                    <a:pt x="1134" y="3850"/>
                  </a:lnTo>
                  <a:lnTo>
                    <a:pt x="2267" y="302"/>
                  </a:lnTo>
                  <a:lnTo>
                    <a:pt x="7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649;p35">
              <a:extLst>
                <a:ext uri="{FF2B5EF4-FFF2-40B4-BE49-F238E27FC236}">
                  <a16:creationId xmlns:a16="http://schemas.microsoft.com/office/drawing/2014/main" id="{A4615572-7903-48D1-BD96-D837E90E94CD}"/>
                </a:ext>
              </a:extLst>
            </p:cNvPr>
            <p:cNvSpPr/>
            <p:nvPr/>
          </p:nvSpPr>
          <p:spPr>
            <a:xfrm>
              <a:off x="8027845" y="3181960"/>
              <a:ext cx="61491" cy="30353"/>
            </a:xfrm>
            <a:custGeom>
              <a:avLst/>
              <a:gdLst/>
              <a:ahLst/>
              <a:cxnLst/>
              <a:rect l="l" t="t" r="r" b="b"/>
              <a:pathLst>
                <a:path w="6249" h="3404" extrusionOk="0">
                  <a:moveTo>
                    <a:pt x="93" y="0"/>
                  </a:moveTo>
                  <a:lnTo>
                    <a:pt x="0" y="397"/>
                  </a:lnTo>
                  <a:lnTo>
                    <a:pt x="5779" y="1787"/>
                  </a:lnTo>
                  <a:lnTo>
                    <a:pt x="5509" y="3334"/>
                  </a:lnTo>
                  <a:lnTo>
                    <a:pt x="5913" y="3404"/>
                  </a:lnTo>
                  <a:lnTo>
                    <a:pt x="6248" y="1479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650;p35">
              <a:extLst>
                <a:ext uri="{FF2B5EF4-FFF2-40B4-BE49-F238E27FC236}">
                  <a16:creationId xmlns:a16="http://schemas.microsoft.com/office/drawing/2014/main" id="{B3C0D6EE-159E-4D38-8C72-78722E2F03EE}"/>
                </a:ext>
              </a:extLst>
            </p:cNvPr>
            <p:cNvSpPr/>
            <p:nvPr/>
          </p:nvSpPr>
          <p:spPr>
            <a:xfrm>
              <a:off x="8002891" y="3100353"/>
              <a:ext cx="21668" cy="49070"/>
            </a:xfrm>
            <a:custGeom>
              <a:avLst/>
              <a:gdLst/>
              <a:ahLst/>
              <a:cxnLst/>
              <a:rect l="l" t="t" r="r" b="b"/>
              <a:pathLst>
                <a:path w="2202" h="5503" extrusionOk="0">
                  <a:moveTo>
                    <a:pt x="2201" y="1"/>
                  </a:moveTo>
                  <a:lnTo>
                    <a:pt x="2201" y="1"/>
                  </a:lnTo>
                  <a:cubicBezTo>
                    <a:pt x="1734" y="875"/>
                    <a:pt x="1344" y="1784"/>
                    <a:pt x="975" y="2700"/>
                  </a:cubicBezTo>
                  <a:cubicBezTo>
                    <a:pt x="611" y="3619"/>
                    <a:pt x="266" y="4545"/>
                    <a:pt x="0" y="5503"/>
                  </a:cubicBezTo>
                  <a:cubicBezTo>
                    <a:pt x="466" y="4625"/>
                    <a:pt x="857" y="3716"/>
                    <a:pt x="1227" y="2800"/>
                  </a:cubicBezTo>
                  <a:cubicBezTo>
                    <a:pt x="1589" y="1881"/>
                    <a:pt x="1932" y="955"/>
                    <a:pt x="2201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651;p35">
              <a:extLst>
                <a:ext uri="{FF2B5EF4-FFF2-40B4-BE49-F238E27FC236}">
                  <a16:creationId xmlns:a16="http://schemas.microsoft.com/office/drawing/2014/main" id="{9DC7EF8D-9B97-42B5-9413-318B31B051FD}"/>
                </a:ext>
              </a:extLst>
            </p:cNvPr>
            <p:cNvSpPr/>
            <p:nvPr/>
          </p:nvSpPr>
          <p:spPr>
            <a:xfrm>
              <a:off x="8001080" y="3057829"/>
              <a:ext cx="107366" cy="107930"/>
            </a:xfrm>
            <a:custGeom>
              <a:avLst/>
              <a:gdLst/>
              <a:ahLst/>
              <a:cxnLst/>
              <a:rect l="l" t="t" r="r" b="b"/>
              <a:pathLst>
                <a:path w="10911" h="12104" extrusionOk="0">
                  <a:moveTo>
                    <a:pt x="10911" y="1"/>
                  </a:moveTo>
                  <a:cubicBezTo>
                    <a:pt x="10534" y="833"/>
                    <a:pt x="10171" y="1677"/>
                    <a:pt x="9805" y="2513"/>
                  </a:cubicBezTo>
                  <a:cubicBezTo>
                    <a:pt x="9432" y="3350"/>
                    <a:pt x="9083" y="4197"/>
                    <a:pt x="8723" y="5039"/>
                  </a:cubicBezTo>
                  <a:cubicBezTo>
                    <a:pt x="8367" y="5883"/>
                    <a:pt x="8001" y="6722"/>
                    <a:pt x="7655" y="7569"/>
                  </a:cubicBezTo>
                  <a:lnTo>
                    <a:pt x="6816" y="9602"/>
                  </a:lnTo>
                  <a:lnTo>
                    <a:pt x="6816" y="9602"/>
                  </a:lnTo>
                  <a:cubicBezTo>
                    <a:pt x="6566" y="8736"/>
                    <a:pt x="6324" y="7868"/>
                    <a:pt x="6062" y="7006"/>
                  </a:cubicBezTo>
                  <a:lnTo>
                    <a:pt x="5126" y="3892"/>
                  </a:lnTo>
                  <a:lnTo>
                    <a:pt x="5008" y="3495"/>
                  </a:lnTo>
                  <a:lnTo>
                    <a:pt x="4794" y="3847"/>
                  </a:lnTo>
                  <a:cubicBezTo>
                    <a:pt x="4389" y="4532"/>
                    <a:pt x="3971" y="5208"/>
                    <a:pt x="3574" y="5900"/>
                  </a:cubicBezTo>
                  <a:lnTo>
                    <a:pt x="2371" y="7960"/>
                  </a:lnTo>
                  <a:cubicBezTo>
                    <a:pt x="1967" y="8644"/>
                    <a:pt x="1566" y="9331"/>
                    <a:pt x="1175" y="10026"/>
                  </a:cubicBezTo>
                  <a:cubicBezTo>
                    <a:pt x="781" y="10717"/>
                    <a:pt x="384" y="11408"/>
                    <a:pt x="1" y="12103"/>
                  </a:cubicBezTo>
                  <a:cubicBezTo>
                    <a:pt x="440" y="11440"/>
                    <a:pt x="868" y="10769"/>
                    <a:pt x="1300" y="10102"/>
                  </a:cubicBezTo>
                  <a:cubicBezTo>
                    <a:pt x="1735" y="9435"/>
                    <a:pt x="2161" y="8762"/>
                    <a:pt x="2582" y="8087"/>
                  </a:cubicBezTo>
                  <a:lnTo>
                    <a:pt x="3854" y="6069"/>
                  </a:lnTo>
                  <a:cubicBezTo>
                    <a:pt x="4205" y="5513"/>
                    <a:pt x="4547" y="4952"/>
                    <a:pt x="4890" y="4392"/>
                  </a:cubicBezTo>
                  <a:lnTo>
                    <a:pt x="4890" y="4392"/>
                  </a:lnTo>
                  <a:lnTo>
                    <a:pt x="5675" y="7116"/>
                  </a:lnTo>
                  <a:cubicBezTo>
                    <a:pt x="5972" y="8160"/>
                    <a:pt x="6293" y="9194"/>
                    <a:pt x="6604" y="10234"/>
                  </a:cubicBezTo>
                  <a:lnTo>
                    <a:pt x="6760" y="10759"/>
                  </a:lnTo>
                  <a:lnTo>
                    <a:pt x="6960" y="10251"/>
                  </a:lnTo>
                  <a:lnTo>
                    <a:pt x="7980" y="7701"/>
                  </a:lnTo>
                  <a:cubicBezTo>
                    <a:pt x="8319" y="6851"/>
                    <a:pt x="8640" y="5993"/>
                    <a:pt x="8976" y="5140"/>
                  </a:cubicBezTo>
                  <a:cubicBezTo>
                    <a:pt x="9300" y="4286"/>
                    <a:pt x="9639" y="3436"/>
                    <a:pt x="9957" y="2575"/>
                  </a:cubicBezTo>
                  <a:cubicBezTo>
                    <a:pt x="10274" y="1718"/>
                    <a:pt x="10603" y="862"/>
                    <a:pt x="10911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652;p35">
              <a:extLst>
                <a:ext uri="{FF2B5EF4-FFF2-40B4-BE49-F238E27FC236}">
                  <a16:creationId xmlns:a16="http://schemas.microsoft.com/office/drawing/2014/main" id="{BC210F23-4026-481E-A7D5-FBD8ACE13E6A}"/>
                </a:ext>
              </a:extLst>
            </p:cNvPr>
            <p:cNvSpPr/>
            <p:nvPr/>
          </p:nvSpPr>
          <p:spPr>
            <a:xfrm>
              <a:off x="7958365" y="3032470"/>
              <a:ext cx="62584" cy="129215"/>
            </a:xfrm>
            <a:custGeom>
              <a:avLst/>
              <a:gdLst/>
              <a:ahLst/>
              <a:cxnLst/>
              <a:rect l="l" t="t" r="r" b="b"/>
              <a:pathLst>
                <a:path w="6360" h="14491" extrusionOk="0">
                  <a:moveTo>
                    <a:pt x="6360" y="1"/>
                  </a:moveTo>
                  <a:lnTo>
                    <a:pt x="6360" y="1"/>
                  </a:lnTo>
                  <a:cubicBezTo>
                    <a:pt x="5852" y="761"/>
                    <a:pt x="5361" y="1532"/>
                    <a:pt x="4867" y="2296"/>
                  </a:cubicBezTo>
                  <a:cubicBezTo>
                    <a:pt x="4366" y="3060"/>
                    <a:pt x="3889" y="3837"/>
                    <a:pt x="3398" y="4607"/>
                  </a:cubicBezTo>
                  <a:cubicBezTo>
                    <a:pt x="2915" y="5382"/>
                    <a:pt x="2420" y="6145"/>
                    <a:pt x="1943" y="6926"/>
                  </a:cubicBezTo>
                  <a:lnTo>
                    <a:pt x="509" y="9255"/>
                  </a:lnTo>
                  <a:lnTo>
                    <a:pt x="1" y="10081"/>
                  </a:lnTo>
                  <a:lnTo>
                    <a:pt x="785" y="9508"/>
                  </a:lnTo>
                  <a:cubicBezTo>
                    <a:pt x="1643" y="8886"/>
                    <a:pt x="2510" y="8271"/>
                    <a:pt x="3360" y="7634"/>
                  </a:cubicBezTo>
                  <a:lnTo>
                    <a:pt x="5497" y="6050"/>
                  </a:lnTo>
                  <a:lnTo>
                    <a:pt x="5497" y="6050"/>
                  </a:lnTo>
                  <a:cubicBezTo>
                    <a:pt x="5339" y="6625"/>
                    <a:pt x="5180" y="7198"/>
                    <a:pt x="5033" y="7776"/>
                  </a:cubicBezTo>
                  <a:lnTo>
                    <a:pt x="4452" y="10009"/>
                  </a:lnTo>
                  <a:cubicBezTo>
                    <a:pt x="4256" y="10755"/>
                    <a:pt x="4065" y="11499"/>
                    <a:pt x="3882" y="12248"/>
                  </a:cubicBezTo>
                  <a:cubicBezTo>
                    <a:pt x="3696" y="12995"/>
                    <a:pt x="3509" y="13741"/>
                    <a:pt x="3333" y="14491"/>
                  </a:cubicBezTo>
                  <a:cubicBezTo>
                    <a:pt x="3567" y="13759"/>
                    <a:pt x="3792" y="13022"/>
                    <a:pt x="4020" y="12286"/>
                  </a:cubicBezTo>
                  <a:cubicBezTo>
                    <a:pt x="4251" y="11550"/>
                    <a:pt x="4473" y="10814"/>
                    <a:pt x="4687" y="10075"/>
                  </a:cubicBezTo>
                  <a:lnTo>
                    <a:pt x="5344" y="7863"/>
                  </a:lnTo>
                  <a:cubicBezTo>
                    <a:pt x="5569" y="7127"/>
                    <a:pt x="5769" y="6384"/>
                    <a:pt x="5983" y="5644"/>
                  </a:cubicBezTo>
                  <a:lnTo>
                    <a:pt x="6128" y="5140"/>
                  </a:lnTo>
                  <a:lnTo>
                    <a:pt x="5700" y="5447"/>
                  </a:lnTo>
                  <a:lnTo>
                    <a:pt x="3122" y="7314"/>
                  </a:lnTo>
                  <a:cubicBezTo>
                    <a:pt x="2521" y="7746"/>
                    <a:pt x="1927" y="8187"/>
                    <a:pt x="1332" y="8629"/>
                  </a:cubicBezTo>
                  <a:lnTo>
                    <a:pt x="1332" y="8629"/>
                  </a:lnTo>
                  <a:lnTo>
                    <a:pt x="2244" y="7109"/>
                  </a:lnTo>
                  <a:cubicBezTo>
                    <a:pt x="2717" y="6328"/>
                    <a:pt x="3170" y="5534"/>
                    <a:pt x="3634" y="4749"/>
                  </a:cubicBezTo>
                  <a:cubicBezTo>
                    <a:pt x="4090" y="3961"/>
                    <a:pt x="4559" y="3180"/>
                    <a:pt x="5009" y="2382"/>
                  </a:cubicBezTo>
                  <a:cubicBezTo>
                    <a:pt x="5458" y="1591"/>
                    <a:pt x="5918" y="803"/>
                    <a:pt x="6360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653;p35">
              <a:extLst>
                <a:ext uri="{FF2B5EF4-FFF2-40B4-BE49-F238E27FC236}">
                  <a16:creationId xmlns:a16="http://schemas.microsoft.com/office/drawing/2014/main" id="{02010297-AE24-4755-91C2-BDBECF94BA33}"/>
                </a:ext>
              </a:extLst>
            </p:cNvPr>
            <p:cNvSpPr/>
            <p:nvPr/>
          </p:nvSpPr>
          <p:spPr>
            <a:xfrm>
              <a:off x="7737947" y="3086702"/>
              <a:ext cx="315348" cy="342730"/>
            </a:xfrm>
            <a:custGeom>
              <a:avLst/>
              <a:gdLst/>
              <a:ahLst/>
              <a:cxnLst/>
              <a:rect l="l" t="t" r="r" b="b"/>
              <a:pathLst>
                <a:path w="32047" h="38436" extrusionOk="0">
                  <a:moveTo>
                    <a:pt x="9459" y="1"/>
                  </a:moveTo>
                  <a:lnTo>
                    <a:pt x="4694" y="17356"/>
                  </a:lnTo>
                  <a:lnTo>
                    <a:pt x="1" y="32026"/>
                  </a:lnTo>
                  <a:lnTo>
                    <a:pt x="22374" y="38436"/>
                  </a:lnTo>
                  <a:lnTo>
                    <a:pt x="32047" y="6055"/>
                  </a:lnTo>
                  <a:lnTo>
                    <a:pt x="9459" y="1"/>
                  </a:lnTo>
                  <a:close/>
                </a:path>
              </a:pathLst>
            </a:custGeom>
            <a:solidFill>
              <a:srgbClr val="EC5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654;p35">
              <a:extLst>
                <a:ext uri="{FF2B5EF4-FFF2-40B4-BE49-F238E27FC236}">
                  <a16:creationId xmlns:a16="http://schemas.microsoft.com/office/drawing/2014/main" id="{4F5DC935-A734-46F9-890F-13BA81E0637F}"/>
                </a:ext>
              </a:extLst>
            </p:cNvPr>
            <p:cNvSpPr/>
            <p:nvPr/>
          </p:nvSpPr>
          <p:spPr>
            <a:xfrm>
              <a:off x="7822523" y="3256059"/>
              <a:ext cx="296396" cy="135198"/>
            </a:xfrm>
            <a:custGeom>
              <a:avLst/>
              <a:gdLst/>
              <a:ahLst/>
              <a:cxnLst/>
              <a:rect l="l" t="t" r="r" b="b"/>
              <a:pathLst>
                <a:path w="30121" h="15162" extrusionOk="0">
                  <a:moveTo>
                    <a:pt x="1272" y="1"/>
                  </a:moveTo>
                  <a:lnTo>
                    <a:pt x="1" y="3826"/>
                  </a:lnTo>
                  <a:cubicBezTo>
                    <a:pt x="1" y="3826"/>
                    <a:pt x="16637" y="11550"/>
                    <a:pt x="30121" y="15162"/>
                  </a:cubicBezTo>
                  <a:lnTo>
                    <a:pt x="28946" y="5669"/>
                  </a:lnTo>
                  <a:cubicBezTo>
                    <a:pt x="28946" y="5669"/>
                    <a:pt x="28281" y="4142"/>
                    <a:pt x="27899" y="4142"/>
                  </a:cubicBezTo>
                  <a:cubicBezTo>
                    <a:pt x="27699" y="4142"/>
                    <a:pt x="27577" y="4564"/>
                    <a:pt x="27671" y="5852"/>
                  </a:cubicBezTo>
                  <a:cubicBezTo>
                    <a:pt x="23662" y="4940"/>
                    <a:pt x="1272" y="1"/>
                    <a:pt x="127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655;p35">
              <a:extLst>
                <a:ext uri="{FF2B5EF4-FFF2-40B4-BE49-F238E27FC236}">
                  <a16:creationId xmlns:a16="http://schemas.microsoft.com/office/drawing/2014/main" id="{68070D45-81B2-4E78-BF25-43DEE80BC787}"/>
                </a:ext>
              </a:extLst>
            </p:cNvPr>
            <p:cNvSpPr/>
            <p:nvPr/>
          </p:nvSpPr>
          <p:spPr>
            <a:xfrm>
              <a:off x="7822523" y="3290174"/>
              <a:ext cx="296396" cy="101082"/>
            </a:xfrm>
            <a:custGeom>
              <a:avLst/>
              <a:gdLst/>
              <a:ahLst/>
              <a:cxnLst/>
              <a:rect l="l" t="t" r="r" b="b"/>
              <a:pathLst>
                <a:path w="30121" h="11336" extrusionOk="0">
                  <a:moveTo>
                    <a:pt x="1" y="0"/>
                  </a:moveTo>
                  <a:cubicBezTo>
                    <a:pt x="1199" y="602"/>
                    <a:pt x="2419" y="1165"/>
                    <a:pt x="3636" y="1731"/>
                  </a:cubicBezTo>
                  <a:cubicBezTo>
                    <a:pt x="4859" y="2288"/>
                    <a:pt x="6086" y="2834"/>
                    <a:pt x="7316" y="3369"/>
                  </a:cubicBezTo>
                  <a:cubicBezTo>
                    <a:pt x="9783" y="4438"/>
                    <a:pt x="12276" y="5440"/>
                    <a:pt x="14777" y="6422"/>
                  </a:cubicBezTo>
                  <a:cubicBezTo>
                    <a:pt x="17289" y="7368"/>
                    <a:pt x="19819" y="8284"/>
                    <a:pt x="22369" y="9124"/>
                  </a:cubicBezTo>
                  <a:cubicBezTo>
                    <a:pt x="23655" y="9524"/>
                    <a:pt x="24930" y="9939"/>
                    <a:pt x="26226" y="10306"/>
                  </a:cubicBezTo>
                  <a:cubicBezTo>
                    <a:pt x="27516" y="10682"/>
                    <a:pt x="28818" y="11011"/>
                    <a:pt x="30121" y="11336"/>
                  </a:cubicBezTo>
                  <a:cubicBezTo>
                    <a:pt x="28843" y="10921"/>
                    <a:pt x="27553" y="10554"/>
                    <a:pt x="26285" y="10116"/>
                  </a:cubicBezTo>
                  <a:cubicBezTo>
                    <a:pt x="25003" y="9711"/>
                    <a:pt x="23742" y="9262"/>
                    <a:pt x="22470" y="8827"/>
                  </a:cubicBezTo>
                  <a:cubicBezTo>
                    <a:pt x="19943" y="7928"/>
                    <a:pt x="17421" y="7015"/>
                    <a:pt x="14922" y="6041"/>
                  </a:cubicBezTo>
                  <a:cubicBezTo>
                    <a:pt x="12413" y="5090"/>
                    <a:pt x="9925" y="4089"/>
                    <a:pt x="7437" y="3083"/>
                  </a:cubicBezTo>
                  <a:cubicBezTo>
                    <a:pt x="6193" y="2578"/>
                    <a:pt x="4952" y="2071"/>
                    <a:pt x="3716" y="1552"/>
                  </a:cubicBezTo>
                  <a:cubicBezTo>
                    <a:pt x="2472" y="1047"/>
                    <a:pt x="1237" y="519"/>
                    <a:pt x="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56;p35">
              <a:extLst>
                <a:ext uri="{FF2B5EF4-FFF2-40B4-BE49-F238E27FC236}">
                  <a16:creationId xmlns:a16="http://schemas.microsoft.com/office/drawing/2014/main" id="{64EBCCEA-A32E-42A8-B937-5B1520833F82}"/>
                </a:ext>
              </a:extLst>
            </p:cNvPr>
            <p:cNvSpPr/>
            <p:nvPr/>
          </p:nvSpPr>
          <p:spPr>
            <a:xfrm>
              <a:off x="7835039" y="3144206"/>
              <a:ext cx="300106" cy="168191"/>
            </a:xfrm>
            <a:custGeom>
              <a:avLst/>
              <a:gdLst/>
              <a:ahLst/>
              <a:cxnLst/>
              <a:rect l="l" t="t" r="r" b="b"/>
              <a:pathLst>
                <a:path w="30498" h="18862" extrusionOk="0">
                  <a:moveTo>
                    <a:pt x="26623" y="16878"/>
                  </a:moveTo>
                  <a:lnTo>
                    <a:pt x="26623" y="16878"/>
                  </a:lnTo>
                  <a:cubicBezTo>
                    <a:pt x="26624" y="16878"/>
                    <a:pt x="26626" y="16879"/>
                    <a:pt x="26628" y="16880"/>
                  </a:cubicBezTo>
                  <a:lnTo>
                    <a:pt x="26628" y="16880"/>
                  </a:lnTo>
                  <a:cubicBezTo>
                    <a:pt x="26627" y="16880"/>
                    <a:pt x="26627" y="16880"/>
                    <a:pt x="26626" y="16880"/>
                  </a:cubicBezTo>
                  <a:cubicBezTo>
                    <a:pt x="26624" y="16880"/>
                    <a:pt x="26622" y="16879"/>
                    <a:pt x="26623" y="16878"/>
                  </a:cubicBezTo>
                  <a:close/>
                  <a:moveTo>
                    <a:pt x="30497" y="0"/>
                  </a:moveTo>
                  <a:lnTo>
                    <a:pt x="29713" y="4541"/>
                  </a:lnTo>
                  <a:lnTo>
                    <a:pt x="28956" y="9086"/>
                  </a:lnTo>
                  <a:lnTo>
                    <a:pt x="28209" y="13634"/>
                  </a:lnTo>
                  <a:lnTo>
                    <a:pt x="27584" y="17594"/>
                  </a:lnTo>
                  <a:lnTo>
                    <a:pt x="27584" y="17594"/>
                  </a:lnTo>
                  <a:cubicBezTo>
                    <a:pt x="27532" y="17493"/>
                    <a:pt x="27478" y="17393"/>
                    <a:pt x="27421" y="17293"/>
                  </a:cubicBezTo>
                  <a:cubicBezTo>
                    <a:pt x="27342" y="17155"/>
                    <a:pt x="27260" y="17020"/>
                    <a:pt x="27159" y="16886"/>
                  </a:cubicBezTo>
                  <a:cubicBezTo>
                    <a:pt x="27110" y="16820"/>
                    <a:pt x="27056" y="16750"/>
                    <a:pt x="26993" y="16688"/>
                  </a:cubicBezTo>
                  <a:cubicBezTo>
                    <a:pt x="26928" y="16623"/>
                    <a:pt x="26858" y="16554"/>
                    <a:pt x="26716" y="16509"/>
                  </a:cubicBezTo>
                  <a:cubicBezTo>
                    <a:pt x="26685" y="16503"/>
                    <a:pt x="26659" y="16495"/>
                    <a:pt x="26627" y="16495"/>
                  </a:cubicBezTo>
                  <a:cubicBezTo>
                    <a:pt x="26616" y="16495"/>
                    <a:pt x="26604" y="16496"/>
                    <a:pt x="26592" y="16498"/>
                  </a:cubicBezTo>
                  <a:cubicBezTo>
                    <a:pt x="26547" y="16505"/>
                    <a:pt x="26496" y="16516"/>
                    <a:pt x="26461" y="16543"/>
                  </a:cubicBezTo>
                  <a:cubicBezTo>
                    <a:pt x="26381" y="16592"/>
                    <a:pt x="26351" y="16643"/>
                    <a:pt x="26312" y="16699"/>
                  </a:cubicBezTo>
                  <a:cubicBezTo>
                    <a:pt x="26264" y="16795"/>
                    <a:pt x="26239" y="16889"/>
                    <a:pt x="26223" y="16972"/>
                  </a:cubicBezTo>
                  <a:cubicBezTo>
                    <a:pt x="26188" y="17144"/>
                    <a:pt x="26181" y="17304"/>
                    <a:pt x="26174" y="17466"/>
                  </a:cubicBezTo>
                  <a:cubicBezTo>
                    <a:pt x="26169" y="17694"/>
                    <a:pt x="26175" y="17919"/>
                    <a:pt x="26186" y="18144"/>
                  </a:cubicBezTo>
                  <a:lnTo>
                    <a:pt x="26186" y="18144"/>
                  </a:lnTo>
                  <a:cubicBezTo>
                    <a:pt x="24076" y="17667"/>
                    <a:pt x="21956" y="17209"/>
                    <a:pt x="19840" y="16744"/>
                  </a:cubicBezTo>
                  <a:lnTo>
                    <a:pt x="13236" y="15306"/>
                  </a:lnTo>
                  <a:lnTo>
                    <a:pt x="6625" y="13903"/>
                  </a:lnTo>
                  <a:cubicBezTo>
                    <a:pt x="4417" y="13447"/>
                    <a:pt x="2212" y="12984"/>
                    <a:pt x="0" y="12545"/>
                  </a:cubicBezTo>
                  <a:lnTo>
                    <a:pt x="0" y="12545"/>
                  </a:lnTo>
                  <a:cubicBezTo>
                    <a:pt x="2192" y="13080"/>
                    <a:pt x="4385" y="13592"/>
                    <a:pt x="6576" y="14110"/>
                  </a:cubicBezTo>
                  <a:lnTo>
                    <a:pt x="13163" y="15634"/>
                  </a:lnTo>
                  <a:lnTo>
                    <a:pt x="19757" y="17117"/>
                  </a:lnTo>
                  <a:cubicBezTo>
                    <a:pt x="21955" y="17611"/>
                    <a:pt x="24153" y="18109"/>
                    <a:pt x="26354" y="18586"/>
                  </a:cubicBezTo>
                  <a:lnTo>
                    <a:pt x="26613" y="18641"/>
                  </a:lnTo>
                  <a:lnTo>
                    <a:pt x="26596" y="18378"/>
                  </a:lnTo>
                  <a:cubicBezTo>
                    <a:pt x="26571" y="18077"/>
                    <a:pt x="26555" y="17774"/>
                    <a:pt x="26561" y="17476"/>
                  </a:cubicBezTo>
                  <a:cubicBezTo>
                    <a:pt x="26568" y="17328"/>
                    <a:pt x="26575" y="17179"/>
                    <a:pt x="26599" y="17048"/>
                  </a:cubicBezTo>
                  <a:cubicBezTo>
                    <a:pt x="26612" y="16985"/>
                    <a:pt x="26628" y="16930"/>
                    <a:pt x="26648" y="16892"/>
                  </a:cubicBezTo>
                  <a:lnTo>
                    <a:pt x="26648" y="16892"/>
                  </a:lnTo>
                  <a:cubicBezTo>
                    <a:pt x="26668" y="16905"/>
                    <a:pt x="26698" y="16929"/>
                    <a:pt x="26724" y="16954"/>
                  </a:cubicBezTo>
                  <a:cubicBezTo>
                    <a:pt x="26769" y="16999"/>
                    <a:pt x="26813" y="17055"/>
                    <a:pt x="26855" y="17110"/>
                  </a:cubicBezTo>
                  <a:cubicBezTo>
                    <a:pt x="26941" y="17224"/>
                    <a:pt x="27021" y="17352"/>
                    <a:pt x="27094" y="17479"/>
                  </a:cubicBezTo>
                  <a:cubicBezTo>
                    <a:pt x="27242" y="17739"/>
                    <a:pt x="27380" y="18012"/>
                    <a:pt x="27504" y="18285"/>
                  </a:cubicBezTo>
                  <a:lnTo>
                    <a:pt x="27760" y="18862"/>
                  </a:lnTo>
                  <a:lnTo>
                    <a:pt x="27857" y="18240"/>
                  </a:lnTo>
                  <a:lnTo>
                    <a:pt x="28548" y="13685"/>
                  </a:lnTo>
                  <a:lnTo>
                    <a:pt x="29212" y="9123"/>
                  </a:lnTo>
                  <a:lnTo>
                    <a:pt x="29865" y="4566"/>
                  </a:lnTo>
                  <a:lnTo>
                    <a:pt x="3049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657;p35">
              <a:extLst>
                <a:ext uri="{FF2B5EF4-FFF2-40B4-BE49-F238E27FC236}">
                  <a16:creationId xmlns:a16="http://schemas.microsoft.com/office/drawing/2014/main" id="{60F53583-DCB8-4227-9DF2-A5BFC7B6ADF5}"/>
                </a:ext>
              </a:extLst>
            </p:cNvPr>
            <p:cNvSpPr/>
            <p:nvPr/>
          </p:nvSpPr>
          <p:spPr>
            <a:xfrm>
              <a:off x="7760048" y="3199838"/>
              <a:ext cx="72178" cy="88349"/>
            </a:xfrm>
            <a:custGeom>
              <a:avLst/>
              <a:gdLst/>
              <a:ahLst/>
              <a:cxnLst/>
              <a:rect l="l" t="t" r="r" b="b"/>
              <a:pathLst>
                <a:path w="7335" h="9908" extrusionOk="0">
                  <a:moveTo>
                    <a:pt x="4359" y="1"/>
                  </a:moveTo>
                  <a:cubicBezTo>
                    <a:pt x="4003" y="1"/>
                    <a:pt x="3489" y="711"/>
                    <a:pt x="3723" y="2308"/>
                  </a:cubicBezTo>
                  <a:cubicBezTo>
                    <a:pt x="3012" y="1105"/>
                    <a:pt x="2738" y="777"/>
                    <a:pt x="2738" y="777"/>
                  </a:cubicBezTo>
                  <a:cubicBezTo>
                    <a:pt x="2738" y="777"/>
                    <a:pt x="1" y="3894"/>
                    <a:pt x="112" y="7122"/>
                  </a:cubicBezTo>
                  <a:cubicBezTo>
                    <a:pt x="193" y="9562"/>
                    <a:pt x="2248" y="9908"/>
                    <a:pt x="4427" y="9908"/>
                  </a:cubicBezTo>
                  <a:cubicBezTo>
                    <a:pt x="5130" y="9908"/>
                    <a:pt x="5845" y="9872"/>
                    <a:pt x="6512" y="9859"/>
                  </a:cubicBezTo>
                  <a:lnTo>
                    <a:pt x="7334" y="7066"/>
                  </a:lnTo>
                  <a:cubicBezTo>
                    <a:pt x="7334" y="7066"/>
                    <a:pt x="6840" y="4388"/>
                    <a:pt x="6128" y="2909"/>
                  </a:cubicBezTo>
                  <a:cubicBezTo>
                    <a:pt x="5417" y="1433"/>
                    <a:pt x="4760" y="1105"/>
                    <a:pt x="4653" y="338"/>
                  </a:cubicBezTo>
                  <a:cubicBezTo>
                    <a:pt x="4621" y="117"/>
                    <a:pt x="4503" y="1"/>
                    <a:pt x="4359" y="1"/>
                  </a:cubicBezTo>
                  <a:close/>
                </a:path>
              </a:pathLst>
            </a:custGeom>
            <a:solidFill>
              <a:srgbClr val="D495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658;p35">
              <a:extLst>
                <a:ext uri="{FF2B5EF4-FFF2-40B4-BE49-F238E27FC236}">
                  <a16:creationId xmlns:a16="http://schemas.microsoft.com/office/drawing/2014/main" id="{F69BD30F-B98D-4ACB-A97A-A3760A643169}"/>
                </a:ext>
              </a:extLst>
            </p:cNvPr>
            <p:cNvSpPr/>
            <p:nvPr/>
          </p:nvSpPr>
          <p:spPr>
            <a:xfrm>
              <a:off x="7901518" y="3088860"/>
              <a:ext cx="84134" cy="45405"/>
            </a:xfrm>
            <a:custGeom>
              <a:avLst/>
              <a:gdLst/>
              <a:ahLst/>
              <a:cxnLst/>
              <a:rect l="l" t="t" r="r" b="b"/>
              <a:pathLst>
                <a:path w="8550" h="5092" extrusionOk="0">
                  <a:moveTo>
                    <a:pt x="3339" y="1"/>
                  </a:moveTo>
                  <a:lnTo>
                    <a:pt x="2962" y="1214"/>
                  </a:lnTo>
                  <a:lnTo>
                    <a:pt x="543" y="585"/>
                  </a:lnTo>
                  <a:lnTo>
                    <a:pt x="0" y="2759"/>
                  </a:lnTo>
                  <a:lnTo>
                    <a:pt x="7918" y="5092"/>
                  </a:lnTo>
                  <a:lnTo>
                    <a:pt x="8550" y="2835"/>
                  </a:lnTo>
                  <a:lnTo>
                    <a:pt x="6556" y="2337"/>
                  </a:lnTo>
                  <a:lnTo>
                    <a:pt x="6805" y="1127"/>
                  </a:lnTo>
                  <a:lnTo>
                    <a:pt x="33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659;p35">
              <a:extLst>
                <a:ext uri="{FF2B5EF4-FFF2-40B4-BE49-F238E27FC236}">
                  <a16:creationId xmlns:a16="http://schemas.microsoft.com/office/drawing/2014/main" id="{7E290CFA-F8BC-435E-B548-9AF6172ED99B}"/>
                </a:ext>
              </a:extLst>
            </p:cNvPr>
            <p:cNvSpPr/>
            <p:nvPr/>
          </p:nvSpPr>
          <p:spPr>
            <a:xfrm>
              <a:off x="7726326" y="2856586"/>
              <a:ext cx="32305" cy="48909"/>
            </a:xfrm>
            <a:custGeom>
              <a:avLst/>
              <a:gdLst/>
              <a:ahLst/>
              <a:cxnLst/>
              <a:rect l="l" t="t" r="r" b="b"/>
              <a:pathLst>
                <a:path w="3283" h="5485" extrusionOk="0">
                  <a:moveTo>
                    <a:pt x="1363" y="0"/>
                  </a:moveTo>
                  <a:cubicBezTo>
                    <a:pt x="1307" y="0"/>
                    <a:pt x="1250" y="2"/>
                    <a:pt x="1193" y="4"/>
                  </a:cubicBezTo>
                  <a:cubicBezTo>
                    <a:pt x="909" y="25"/>
                    <a:pt x="608" y="73"/>
                    <a:pt x="353" y="253"/>
                  </a:cubicBezTo>
                  <a:cubicBezTo>
                    <a:pt x="290" y="301"/>
                    <a:pt x="235" y="360"/>
                    <a:pt x="180" y="415"/>
                  </a:cubicBezTo>
                  <a:cubicBezTo>
                    <a:pt x="142" y="487"/>
                    <a:pt x="94" y="550"/>
                    <a:pt x="62" y="629"/>
                  </a:cubicBezTo>
                  <a:cubicBezTo>
                    <a:pt x="0" y="792"/>
                    <a:pt x="45" y="988"/>
                    <a:pt x="131" y="1124"/>
                  </a:cubicBezTo>
                  <a:cubicBezTo>
                    <a:pt x="314" y="1390"/>
                    <a:pt x="571" y="1545"/>
                    <a:pt x="820" y="1690"/>
                  </a:cubicBezTo>
                  <a:cubicBezTo>
                    <a:pt x="1072" y="1829"/>
                    <a:pt x="1334" y="1942"/>
                    <a:pt x="1600" y="2043"/>
                  </a:cubicBezTo>
                  <a:cubicBezTo>
                    <a:pt x="1866" y="2145"/>
                    <a:pt x="2135" y="2236"/>
                    <a:pt x="2407" y="2317"/>
                  </a:cubicBezTo>
                  <a:lnTo>
                    <a:pt x="2407" y="2317"/>
                  </a:lnTo>
                  <a:cubicBezTo>
                    <a:pt x="2266" y="2344"/>
                    <a:pt x="2126" y="2379"/>
                    <a:pt x="1987" y="2423"/>
                  </a:cubicBezTo>
                  <a:cubicBezTo>
                    <a:pt x="1573" y="2551"/>
                    <a:pt x="1189" y="2786"/>
                    <a:pt x="898" y="3108"/>
                  </a:cubicBezTo>
                  <a:cubicBezTo>
                    <a:pt x="815" y="3180"/>
                    <a:pt x="761" y="3273"/>
                    <a:pt x="698" y="3363"/>
                  </a:cubicBezTo>
                  <a:lnTo>
                    <a:pt x="605" y="3494"/>
                  </a:lnTo>
                  <a:cubicBezTo>
                    <a:pt x="577" y="3539"/>
                    <a:pt x="557" y="3591"/>
                    <a:pt x="533" y="3636"/>
                  </a:cubicBezTo>
                  <a:cubicBezTo>
                    <a:pt x="488" y="3736"/>
                    <a:pt x="436" y="3829"/>
                    <a:pt x="401" y="3929"/>
                  </a:cubicBezTo>
                  <a:lnTo>
                    <a:pt x="314" y="4237"/>
                  </a:lnTo>
                  <a:cubicBezTo>
                    <a:pt x="280" y="4337"/>
                    <a:pt x="270" y="4441"/>
                    <a:pt x="260" y="4548"/>
                  </a:cubicBezTo>
                  <a:lnTo>
                    <a:pt x="222" y="4859"/>
                  </a:lnTo>
                  <a:cubicBezTo>
                    <a:pt x="214" y="5070"/>
                    <a:pt x="225" y="5277"/>
                    <a:pt x="228" y="5485"/>
                  </a:cubicBezTo>
                  <a:lnTo>
                    <a:pt x="284" y="4866"/>
                  </a:lnTo>
                  <a:lnTo>
                    <a:pt x="346" y="4562"/>
                  </a:lnTo>
                  <a:cubicBezTo>
                    <a:pt x="367" y="4462"/>
                    <a:pt x="384" y="4362"/>
                    <a:pt x="426" y="4269"/>
                  </a:cubicBezTo>
                  <a:cubicBezTo>
                    <a:pt x="543" y="3875"/>
                    <a:pt x="753" y="3522"/>
                    <a:pt x="1034" y="3239"/>
                  </a:cubicBezTo>
                  <a:cubicBezTo>
                    <a:pt x="1313" y="2955"/>
                    <a:pt x="1676" y="2765"/>
                    <a:pt x="2056" y="2651"/>
                  </a:cubicBezTo>
                  <a:cubicBezTo>
                    <a:pt x="2354" y="2567"/>
                    <a:pt x="2672" y="2523"/>
                    <a:pt x="2982" y="2523"/>
                  </a:cubicBezTo>
                  <a:cubicBezTo>
                    <a:pt x="3068" y="2523"/>
                    <a:pt x="3154" y="2527"/>
                    <a:pt x="3238" y="2534"/>
                  </a:cubicBezTo>
                  <a:lnTo>
                    <a:pt x="3283" y="2271"/>
                  </a:lnTo>
                  <a:cubicBezTo>
                    <a:pt x="2748" y="2143"/>
                    <a:pt x="2209" y="1984"/>
                    <a:pt x="1694" y="1794"/>
                  </a:cubicBezTo>
                  <a:cubicBezTo>
                    <a:pt x="1434" y="1701"/>
                    <a:pt x="1179" y="1590"/>
                    <a:pt x="940" y="1465"/>
                  </a:cubicBezTo>
                  <a:cubicBezTo>
                    <a:pt x="702" y="1341"/>
                    <a:pt x="463" y="1192"/>
                    <a:pt x="325" y="996"/>
                  </a:cubicBezTo>
                  <a:cubicBezTo>
                    <a:pt x="260" y="899"/>
                    <a:pt x="232" y="795"/>
                    <a:pt x="263" y="692"/>
                  </a:cubicBezTo>
                  <a:cubicBezTo>
                    <a:pt x="276" y="640"/>
                    <a:pt x="314" y="588"/>
                    <a:pt x="339" y="536"/>
                  </a:cubicBezTo>
                  <a:cubicBezTo>
                    <a:pt x="380" y="491"/>
                    <a:pt x="421" y="446"/>
                    <a:pt x="467" y="401"/>
                  </a:cubicBezTo>
                  <a:cubicBezTo>
                    <a:pt x="664" y="249"/>
                    <a:pt x="936" y="180"/>
                    <a:pt x="1206" y="146"/>
                  </a:cubicBezTo>
                  <a:cubicBezTo>
                    <a:pt x="1360" y="129"/>
                    <a:pt x="1516" y="122"/>
                    <a:pt x="1674" y="122"/>
                  </a:cubicBezTo>
                  <a:cubicBezTo>
                    <a:pt x="2068" y="122"/>
                    <a:pt x="2470" y="169"/>
                    <a:pt x="2865" y="235"/>
                  </a:cubicBezTo>
                  <a:cubicBezTo>
                    <a:pt x="2379" y="96"/>
                    <a:pt x="1877" y="0"/>
                    <a:pt x="1363" y="0"/>
                  </a:cubicBezTo>
                  <a:close/>
                </a:path>
              </a:pathLst>
            </a:custGeom>
            <a:solidFill>
              <a:srgbClr val="BE7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60;p35">
              <a:extLst>
                <a:ext uri="{FF2B5EF4-FFF2-40B4-BE49-F238E27FC236}">
                  <a16:creationId xmlns:a16="http://schemas.microsoft.com/office/drawing/2014/main" id="{9CC3E6A6-A7A4-46B5-96DD-AE4FAE17C917}"/>
                </a:ext>
              </a:extLst>
            </p:cNvPr>
            <p:cNvSpPr/>
            <p:nvPr/>
          </p:nvSpPr>
          <p:spPr>
            <a:xfrm>
              <a:off x="7738764" y="2844103"/>
              <a:ext cx="2903" cy="12831"/>
            </a:xfrm>
            <a:custGeom>
              <a:avLst/>
              <a:gdLst/>
              <a:ahLst/>
              <a:cxnLst/>
              <a:rect l="l" t="t" r="r" b="b"/>
              <a:pathLst>
                <a:path w="295" h="1439" extrusionOk="0">
                  <a:moveTo>
                    <a:pt x="194" y="1"/>
                  </a:moveTo>
                  <a:cubicBezTo>
                    <a:pt x="70" y="232"/>
                    <a:pt x="32" y="471"/>
                    <a:pt x="12" y="709"/>
                  </a:cubicBezTo>
                  <a:cubicBezTo>
                    <a:pt x="1" y="951"/>
                    <a:pt x="12" y="1190"/>
                    <a:pt x="105" y="1439"/>
                  </a:cubicBezTo>
                  <a:cubicBezTo>
                    <a:pt x="226" y="1203"/>
                    <a:pt x="264" y="965"/>
                    <a:pt x="285" y="726"/>
                  </a:cubicBezTo>
                  <a:cubicBezTo>
                    <a:pt x="295" y="488"/>
                    <a:pt x="285" y="246"/>
                    <a:pt x="194" y="1"/>
                  </a:cubicBezTo>
                  <a:close/>
                </a:path>
              </a:pathLst>
            </a:custGeom>
            <a:solidFill>
              <a:srgbClr val="BE7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661;p35">
              <a:extLst>
                <a:ext uri="{FF2B5EF4-FFF2-40B4-BE49-F238E27FC236}">
                  <a16:creationId xmlns:a16="http://schemas.microsoft.com/office/drawing/2014/main" id="{AC5BDEF2-411B-4BBB-B2F5-7A18C7CFC559}"/>
                </a:ext>
              </a:extLst>
            </p:cNvPr>
            <p:cNvSpPr/>
            <p:nvPr/>
          </p:nvSpPr>
          <p:spPr>
            <a:xfrm>
              <a:off x="7713199" y="2843826"/>
              <a:ext cx="18913" cy="37094"/>
            </a:xfrm>
            <a:custGeom>
              <a:avLst/>
              <a:gdLst/>
              <a:ahLst/>
              <a:cxnLst/>
              <a:rect l="l" t="t" r="r" b="b"/>
              <a:pathLst>
                <a:path w="1922" h="4160" extrusionOk="0">
                  <a:moveTo>
                    <a:pt x="487" y="1"/>
                  </a:moveTo>
                  <a:lnTo>
                    <a:pt x="487" y="1"/>
                  </a:lnTo>
                  <a:cubicBezTo>
                    <a:pt x="332" y="488"/>
                    <a:pt x="211" y="985"/>
                    <a:pt x="132" y="1494"/>
                  </a:cubicBezTo>
                  <a:cubicBezTo>
                    <a:pt x="49" y="1998"/>
                    <a:pt x="0" y="2513"/>
                    <a:pt x="34" y="3041"/>
                  </a:cubicBezTo>
                  <a:cubicBezTo>
                    <a:pt x="69" y="3301"/>
                    <a:pt x="90" y="3577"/>
                    <a:pt x="273" y="3834"/>
                  </a:cubicBezTo>
                  <a:cubicBezTo>
                    <a:pt x="363" y="3937"/>
                    <a:pt x="460" y="4051"/>
                    <a:pt x="612" y="4113"/>
                  </a:cubicBezTo>
                  <a:cubicBezTo>
                    <a:pt x="681" y="4145"/>
                    <a:pt x="759" y="4159"/>
                    <a:pt x="835" y="4159"/>
                  </a:cubicBezTo>
                  <a:cubicBezTo>
                    <a:pt x="917" y="4159"/>
                    <a:pt x="998" y="4142"/>
                    <a:pt x="1068" y="4110"/>
                  </a:cubicBezTo>
                  <a:cubicBezTo>
                    <a:pt x="1345" y="3982"/>
                    <a:pt x="1500" y="3754"/>
                    <a:pt x="1635" y="3532"/>
                  </a:cubicBezTo>
                  <a:cubicBezTo>
                    <a:pt x="1760" y="3301"/>
                    <a:pt x="1859" y="3062"/>
                    <a:pt x="1921" y="2813"/>
                  </a:cubicBezTo>
                  <a:lnTo>
                    <a:pt x="1921" y="2813"/>
                  </a:lnTo>
                  <a:cubicBezTo>
                    <a:pt x="1801" y="3041"/>
                    <a:pt x="1680" y="3263"/>
                    <a:pt x="1521" y="3456"/>
                  </a:cubicBezTo>
                  <a:cubicBezTo>
                    <a:pt x="1372" y="3650"/>
                    <a:pt x="1192" y="3840"/>
                    <a:pt x="992" y="3912"/>
                  </a:cubicBezTo>
                  <a:cubicBezTo>
                    <a:pt x="950" y="3926"/>
                    <a:pt x="909" y="3932"/>
                    <a:pt x="868" y="3932"/>
                  </a:cubicBezTo>
                  <a:cubicBezTo>
                    <a:pt x="812" y="3932"/>
                    <a:pt x="759" y="3920"/>
                    <a:pt x="709" y="3896"/>
                  </a:cubicBezTo>
                  <a:cubicBezTo>
                    <a:pt x="623" y="3858"/>
                    <a:pt x="546" y="3767"/>
                    <a:pt x="481" y="3678"/>
                  </a:cubicBezTo>
                  <a:cubicBezTo>
                    <a:pt x="363" y="3512"/>
                    <a:pt x="329" y="3256"/>
                    <a:pt x="308" y="3017"/>
                  </a:cubicBezTo>
                  <a:cubicBezTo>
                    <a:pt x="267" y="2527"/>
                    <a:pt x="301" y="2022"/>
                    <a:pt x="339" y="1518"/>
                  </a:cubicBezTo>
                  <a:cubicBezTo>
                    <a:pt x="384" y="1014"/>
                    <a:pt x="433" y="509"/>
                    <a:pt x="487" y="1"/>
                  </a:cubicBezTo>
                  <a:close/>
                </a:path>
              </a:pathLst>
            </a:custGeom>
            <a:solidFill>
              <a:srgbClr val="BE7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662;p35">
              <a:extLst>
                <a:ext uri="{FF2B5EF4-FFF2-40B4-BE49-F238E27FC236}">
                  <a16:creationId xmlns:a16="http://schemas.microsoft.com/office/drawing/2014/main" id="{8FB31C2E-8598-441D-B618-9AA059FB37AA}"/>
                </a:ext>
              </a:extLst>
            </p:cNvPr>
            <p:cNvSpPr/>
            <p:nvPr/>
          </p:nvSpPr>
          <p:spPr>
            <a:xfrm>
              <a:off x="7698203" y="2859635"/>
              <a:ext cx="20074" cy="36577"/>
            </a:xfrm>
            <a:custGeom>
              <a:avLst/>
              <a:gdLst/>
              <a:ahLst/>
              <a:cxnLst/>
              <a:rect l="l" t="t" r="r" b="b"/>
              <a:pathLst>
                <a:path w="2040" h="4102" extrusionOk="0">
                  <a:moveTo>
                    <a:pt x="236" y="0"/>
                  </a:moveTo>
                  <a:lnTo>
                    <a:pt x="236" y="0"/>
                  </a:lnTo>
                  <a:cubicBezTo>
                    <a:pt x="121" y="533"/>
                    <a:pt x="49" y="1075"/>
                    <a:pt x="21" y="1621"/>
                  </a:cubicBezTo>
                  <a:cubicBezTo>
                    <a:pt x="0" y="2168"/>
                    <a:pt x="3" y="2720"/>
                    <a:pt x="142" y="3273"/>
                  </a:cubicBezTo>
                  <a:cubicBezTo>
                    <a:pt x="173" y="3412"/>
                    <a:pt x="231" y="3546"/>
                    <a:pt x="290" y="3681"/>
                  </a:cubicBezTo>
                  <a:lnTo>
                    <a:pt x="408" y="3874"/>
                  </a:lnTo>
                  <a:cubicBezTo>
                    <a:pt x="460" y="3937"/>
                    <a:pt x="515" y="3999"/>
                    <a:pt x="598" y="4044"/>
                  </a:cubicBezTo>
                  <a:cubicBezTo>
                    <a:pt x="656" y="4081"/>
                    <a:pt x="733" y="4102"/>
                    <a:pt x="807" y="4102"/>
                  </a:cubicBezTo>
                  <a:cubicBezTo>
                    <a:pt x="830" y="4102"/>
                    <a:pt x="852" y="4100"/>
                    <a:pt x="874" y="4096"/>
                  </a:cubicBezTo>
                  <a:cubicBezTo>
                    <a:pt x="968" y="4082"/>
                    <a:pt x="1044" y="4040"/>
                    <a:pt x="1110" y="3995"/>
                  </a:cubicBezTo>
                  <a:cubicBezTo>
                    <a:pt x="1238" y="3898"/>
                    <a:pt x="1327" y="3785"/>
                    <a:pt x="1410" y="3667"/>
                  </a:cubicBezTo>
                  <a:cubicBezTo>
                    <a:pt x="1724" y="3197"/>
                    <a:pt x="1901" y="2675"/>
                    <a:pt x="2040" y="2150"/>
                  </a:cubicBezTo>
                  <a:lnTo>
                    <a:pt x="2040" y="2150"/>
                  </a:lnTo>
                  <a:cubicBezTo>
                    <a:pt x="1804" y="2637"/>
                    <a:pt x="1555" y="3128"/>
                    <a:pt x="1238" y="3543"/>
                  </a:cubicBezTo>
                  <a:cubicBezTo>
                    <a:pt x="1116" y="3701"/>
                    <a:pt x="946" y="3854"/>
                    <a:pt x="815" y="3854"/>
                  </a:cubicBezTo>
                  <a:cubicBezTo>
                    <a:pt x="782" y="3854"/>
                    <a:pt x="752" y="3844"/>
                    <a:pt x="726" y="3823"/>
                  </a:cubicBezTo>
                  <a:cubicBezTo>
                    <a:pt x="692" y="3798"/>
                    <a:pt x="654" y="3761"/>
                    <a:pt x="619" y="3715"/>
                  </a:cubicBezTo>
                  <a:lnTo>
                    <a:pt x="529" y="3563"/>
                  </a:lnTo>
                  <a:cubicBezTo>
                    <a:pt x="480" y="3450"/>
                    <a:pt x="432" y="3332"/>
                    <a:pt x="405" y="3204"/>
                  </a:cubicBezTo>
                  <a:cubicBezTo>
                    <a:pt x="335" y="2955"/>
                    <a:pt x="304" y="2693"/>
                    <a:pt x="280" y="2426"/>
                  </a:cubicBezTo>
                  <a:cubicBezTo>
                    <a:pt x="249" y="2160"/>
                    <a:pt x="246" y="1895"/>
                    <a:pt x="236" y="1625"/>
                  </a:cubicBezTo>
                  <a:cubicBezTo>
                    <a:pt x="222" y="1086"/>
                    <a:pt x="225" y="547"/>
                    <a:pt x="236" y="0"/>
                  </a:cubicBezTo>
                  <a:close/>
                </a:path>
              </a:pathLst>
            </a:custGeom>
            <a:solidFill>
              <a:srgbClr val="BE72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663;p35">
              <a:extLst>
                <a:ext uri="{FF2B5EF4-FFF2-40B4-BE49-F238E27FC236}">
                  <a16:creationId xmlns:a16="http://schemas.microsoft.com/office/drawing/2014/main" id="{0487E664-139A-4A80-AB74-3C0E8494FABA}"/>
                </a:ext>
              </a:extLst>
            </p:cNvPr>
            <p:cNvSpPr/>
            <p:nvPr/>
          </p:nvSpPr>
          <p:spPr>
            <a:xfrm>
              <a:off x="7703094" y="2895071"/>
              <a:ext cx="2775" cy="5341"/>
            </a:xfrm>
            <a:custGeom>
              <a:avLst/>
              <a:gdLst/>
              <a:ahLst/>
              <a:cxnLst/>
              <a:rect l="l" t="t" r="r" b="b"/>
              <a:pathLst>
                <a:path w="282" h="599" extrusionOk="0">
                  <a:moveTo>
                    <a:pt x="167" y="1"/>
                  </a:moveTo>
                  <a:cubicBezTo>
                    <a:pt x="50" y="90"/>
                    <a:pt x="18" y="191"/>
                    <a:pt x="4" y="288"/>
                  </a:cubicBezTo>
                  <a:cubicBezTo>
                    <a:pt x="1" y="388"/>
                    <a:pt x="18" y="488"/>
                    <a:pt x="115" y="599"/>
                  </a:cubicBezTo>
                  <a:cubicBezTo>
                    <a:pt x="232" y="505"/>
                    <a:pt x="264" y="409"/>
                    <a:pt x="278" y="312"/>
                  </a:cubicBezTo>
                  <a:cubicBezTo>
                    <a:pt x="281" y="211"/>
                    <a:pt x="264" y="111"/>
                    <a:pt x="167" y="1"/>
                  </a:cubicBezTo>
                  <a:close/>
                </a:path>
              </a:pathLst>
            </a:custGeom>
            <a:solidFill>
              <a:srgbClr val="F49E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664;p35">
              <a:extLst>
                <a:ext uri="{FF2B5EF4-FFF2-40B4-BE49-F238E27FC236}">
                  <a16:creationId xmlns:a16="http://schemas.microsoft.com/office/drawing/2014/main" id="{C847A146-0A89-4237-82C8-EE36C1F53363}"/>
                </a:ext>
              </a:extLst>
            </p:cNvPr>
            <p:cNvSpPr/>
            <p:nvPr/>
          </p:nvSpPr>
          <p:spPr>
            <a:xfrm>
              <a:off x="7727684" y="2958335"/>
              <a:ext cx="5619" cy="45771"/>
            </a:xfrm>
            <a:custGeom>
              <a:avLst/>
              <a:gdLst/>
              <a:ahLst/>
              <a:cxnLst/>
              <a:rect l="l" t="t" r="r" b="b"/>
              <a:pathLst>
                <a:path w="571" h="5133" extrusionOk="0">
                  <a:moveTo>
                    <a:pt x="18" y="0"/>
                  </a:moveTo>
                  <a:cubicBezTo>
                    <a:pt x="1" y="865"/>
                    <a:pt x="66" y="1725"/>
                    <a:pt x="149" y="2578"/>
                  </a:cubicBezTo>
                  <a:cubicBezTo>
                    <a:pt x="242" y="3436"/>
                    <a:pt x="356" y="4289"/>
                    <a:pt x="550" y="5133"/>
                  </a:cubicBezTo>
                  <a:cubicBezTo>
                    <a:pt x="570" y="4265"/>
                    <a:pt x="505" y="3407"/>
                    <a:pt x="419" y="2551"/>
                  </a:cubicBezTo>
                  <a:cubicBezTo>
                    <a:pt x="325" y="1697"/>
                    <a:pt x="215" y="844"/>
                    <a:pt x="18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665;p35">
              <a:extLst>
                <a:ext uri="{FF2B5EF4-FFF2-40B4-BE49-F238E27FC236}">
                  <a16:creationId xmlns:a16="http://schemas.microsoft.com/office/drawing/2014/main" id="{ACDFBA14-F6F4-43B3-9091-0AA48BF6403F}"/>
                </a:ext>
              </a:extLst>
            </p:cNvPr>
            <p:cNvSpPr/>
            <p:nvPr/>
          </p:nvSpPr>
          <p:spPr>
            <a:xfrm>
              <a:off x="7738095" y="2970168"/>
              <a:ext cx="11434" cy="16095"/>
            </a:xfrm>
            <a:custGeom>
              <a:avLst/>
              <a:gdLst/>
              <a:ahLst/>
              <a:cxnLst/>
              <a:rect l="l" t="t" r="r" b="b"/>
              <a:pathLst>
                <a:path w="1162" h="1805" extrusionOk="0">
                  <a:moveTo>
                    <a:pt x="581" y="0"/>
                  </a:moveTo>
                  <a:cubicBezTo>
                    <a:pt x="259" y="0"/>
                    <a:pt x="0" y="405"/>
                    <a:pt x="0" y="903"/>
                  </a:cubicBezTo>
                  <a:cubicBezTo>
                    <a:pt x="0" y="1400"/>
                    <a:pt x="259" y="1804"/>
                    <a:pt x="581" y="1804"/>
                  </a:cubicBezTo>
                  <a:cubicBezTo>
                    <a:pt x="902" y="1804"/>
                    <a:pt x="1161" y="1400"/>
                    <a:pt x="1161" y="903"/>
                  </a:cubicBezTo>
                  <a:cubicBezTo>
                    <a:pt x="1161" y="405"/>
                    <a:pt x="902" y="0"/>
                    <a:pt x="581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666;p35">
              <a:extLst>
                <a:ext uri="{FF2B5EF4-FFF2-40B4-BE49-F238E27FC236}">
                  <a16:creationId xmlns:a16="http://schemas.microsoft.com/office/drawing/2014/main" id="{B7DCEE60-DFBA-40C8-9936-BCFF0BE7FD5C}"/>
                </a:ext>
              </a:extLst>
            </p:cNvPr>
            <p:cNvSpPr/>
            <p:nvPr/>
          </p:nvSpPr>
          <p:spPr>
            <a:xfrm>
              <a:off x="8056854" y="3163368"/>
              <a:ext cx="16295" cy="41089"/>
            </a:xfrm>
            <a:custGeom>
              <a:avLst/>
              <a:gdLst/>
              <a:ahLst/>
              <a:cxnLst/>
              <a:rect l="l" t="t" r="r" b="b"/>
              <a:pathLst>
                <a:path w="1656" h="4608" extrusionOk="0">
                  <a:moveTo>
                    <a:pt x="1006" y="1"/>
                  </a:moveTo>
                  <a:lnTo>
                    <a:pt x="0" y="4490"/>
                  </a:lnTo>
                  <a:lnTo>
                    <a:pt x="532" y="4607"/>
                  </a:lnTo>
                  <a:lnTo>
                    <a:pt x="1655" y="119"/>
                  </a:lnTo>
                  <a:lnTo>
                    <a:pt x="10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F08018E0-F8DF-4108-B076-D0B01D2B031D}"/>
              </a:ext>
            </a:extLst>
          </p:cNvPr>
          <p:cNvSpPr txBox="1"/>
          <p:nvPr/>
        </p:nvSpPr>
        <p:spPr>
          <a:xfrm>
            <a:off x="1858854" y="5818987"/>
            <a:ext cx="22683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색상으로 </a:t>
            </a:r>
            <a:r>
              <a:rPr lang="ko-KR" altLang="en-US" sz="1600" dirty="0" err="1">
                <a:ln>
                  <a:solidFill>
                    <a:prstClr val="white">
                      <a:alpha val="0"/>
                    </a:prst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직관성</a:t>
            </a: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증대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04381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04</a:t>
            </a:r>
            <a:endParaRPr lang="ko-KR" altLang="en-US" sz="4400" spc="-300" dirty="0">
              <a:solidFill>
                <a:srgbClr val="00002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서비스 타당성</a:t>
            </a:r>
          </a:p>
        </p:txBody>
      </p:sp>
    </p:spTree>
    <p:extLst>
      <p:ext uri="{BB962C8B-B14F-4D97-AF65-F5344CB8AC3E}">
        <p14:creationId xmlns:p14="http://schemas.microsoft.com/office/powerpoint/2010/main" val="2671169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E0FF127A-5B48-4FB4-AF9B-6C37FE8F0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121" y="2673171"/>
            <a:ext cx="5194398" cy="2312373"/>
          </a:xfrm>
          <a:prstGeom prst="rect">
            <a:avLst/>
          </a:prstGeom>
        </p:spPr>
      </p:pic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84230" y="431680"/>
            <a:ext cx="851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배경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0FA95D-9C63-4361-8B3D-C8717BA694EA}"/>
              </a:ext>
            </a:extLst>
          </p:cNvPr>
          <p:cNvSpPr txBox="1"/>
          <p:nvPr/>
        </p:nvSpPr>
        <p:spPr>
          <a:xfrm>
            <a:off x="2263844" y="1955641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</a:t>
            </a:r>
            <a:r>
              <a:rPr lang="ko-KR" altLang="en-US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가장 위험한 시나리오는 집단 감염</a:t>
            </a:r>
            <a:r>
              <a:rPr lang="en-US" altLang="ko-KR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”</a:t>
            </a:r>
            <a:endParaRPr lang="ko-KR" altLang="en-US" spc="-150" dirty="0">
              <a:solidFill>
                <a:srgbClr val="00002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88753F-B57C-47EA-8FC6-A0AE72A90D26}"/>
              </a:ext>
            </a:extLst>
          </p:cNvPr>
          <p:cNvSpPr txBox="1"/>
          <p:nvPr/>
        </p:nvSpPr>
        <p:spPr>
          <a:xfrm>
            <a:off x="7573571" y="3312583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</a:t>
            </a:r>
            <a:r>
              <a:rPr lang="ko-KR" altLang="en-US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이태원 클럽 발 코로나 환자 급증</a:t>
            </a:r>
            <a:r>
              <a:rPr lang="en-US" altLang="ko-KR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”</a:t>
            </a:r>
            <a:endParaRPr lang="ko-KR" altLang="en-US" spc="-150" dirty="0">
              <a:solidFill>
                <a:srgbClr val="00002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59A9CD-CBE7-447A-9215-60B74EED7EFE}"/>
              </a:ext>
            </a:extLst>
          </p:cNvPr>
          <p:cNvSpPr txBox="1"/>
          <p:nvPr/>
        </p:nvSpPr>
        <p:spPr>
          <a:xfrm>
            <a:off x="7573571" y="4016630"/>
            <a:ext cx="3191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</a:t>
            </a:r>
            <a:r>
              <a:rPr lang="ko-KR" altLang="en-US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광화문 집회 이후 신규 </a:t>
            </a:r>
            <a:r>
              <a:rPr lang="ko-KR" altLang="en-US" spc="-150" dirty="0" err="1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확진자</a:t>
            </a:r>
            <a:r>
              <a:rPr lang="ko-KR" altLang="en-US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증가세</a:t>
            </a:r>
            <a:r>
              <a:rPr lang="en-US" altLang="ko-KR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”</a:t>
            </a:r>
            <a:endParaRPr lang="ko-KR" altLang="en-US" spc="-150" dirty="0">
              <a:solidFill>
                <a:srgbClr val="00002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3BCBF4-F842-4E04-B8A9-AA076D2252B9}"/>
              </a:ext>
            </a:extLst>
          </p:cNvPr>
          <p:cNvSpPr txBox="1"/>
          <p:nvPr/>
        </p:nvSpPr>
        <p:spPr>
          <a:xfrm>
            <a:off x="4190885" y="2273062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 ExtraBold" panose="020B0600000101010101"/>
              </a:rPr>
              <a:t>질병관리본부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1D5F408-A447-47B1-A26B-B387499BC014}"/>
              </a:ext>
            </a:extLst>
          </p:cNvPr>
          <p:cNvSpPr txBox="1"/>
          <p:nvPr/>
        </p:nvSpPr>
        <p:spPr>
          <a:xfrm>
            <a:off x="7573571" y="2608536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“</a:t>
            </a:r>
            <a:r>
              <a:rPr lang="ko-KR" altLang="en-US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신천지 집단감염 발생</a:t>
            </a:r>
            <a:r>
              <a:rPr lang="en-US" altLang="ko-KR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”</a:t>
            </a:r>
            <a:endParaRPr lang="ko-KR" altLang="en-US" spc="-150" dirty="0">
              <a:solidFill>
                <a:srgbClr val="00002F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0D961CDA-980C-4A3B-A14A-ADFD4432C7B1}"/>
              </a:ext>
            </a:extLst>
          </p:cNvPr>
          <p:cNvSpPr/>
          <p:nvPr/>
        </p:nvSpPr>
        <p:spPr>
          <a:xfrm>
            <a:off x="1403040" y="3294360"/>
            <a:ext cx="971550" cy="9482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1ACCE2A-F54A-4E23-96A2-260ADB9958FC}"/>
              </a:ext>
            </a:extLst>
          </p:cNvPr>
          <p:cNvSpPr/>
          <p:nvPr/>
        </p:nvSpPr>
        <p:spPr>
          <a:xfrm>
            <a:off x="3123985" y="4043590"/>
            <a:ext cx="971550" cy="9482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C1967C6B-5529-4726-9344-045435D55F85}"/>
              </a:ext>
            </a:extLst>
          </p:cNvPr>
          <p:cNvSpPr/>
          <p:nvPr/>
        </p:nvSpPr>
        <p:spPr>
          <a:xfrm>
            <a:off x="5028293" y="3829357"/>
            <a:ext cx="971550" cy="9482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674D4C1-E279-4FFB-9D9C-D0F69FE8724E}"/>
              </a:ext>
            </a:extLst>
          </p:cNvPr>
          <p:cNvSpPr txBox="1"/>
          <p:nvPr/>
        </p:nvSpPr>
        <p:spPr>
          <a:xfrm>
            <a:off x="8984103" y="2958147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 ExtraBold" panose="020B0600000101010101"/>
              </a:rPr>
              <a:t>한겨레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CE18C8C-1112-49BF-B997-94DB5EEE8F22}"/>
              </a:ext>
            </a:extLst>
          </p:cNvPr>
          <p:cNvSpPr txBox="1"/>
          <p:nvPr/>
        </p:nvSpPr>
        <p:spPr>
          <a:xfrm>
            <a:off x="9683123" y="3619045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-150" dirty="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 ExtraBold" panose="020B0600000101010101"/>
              </a:rPr>
              <a:t>조선일보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EADE7F1-BA49-4D6C-ABC9-7284A49C0439}"/>
              </a:ext>
            </a:extLst>
          </p:cNvPr>
          <p:cNvSpPr txBox="1"/>
          <p:nvPr/>
        </p:nvSpPr>
        <p:spPr>
          <a:xfrm>
            <a:off x="10042195" y="4364081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spc="-150">
                <a:solidFill>
                  <a:srgbClr val="00002F"/>
                </a:solidFill>
                <a:latin typeface="나눔스퀘어_ac Bold" panose="020B0600000101010101" pitchFamily="50" charset="-127"/>
                <a:ea typeface="나눔스퀘어 ExtraBold" panose="020B0600000101010101"/>
              </a:rPr>
              <a:t>중앙일보</a:t>
            </a:r>
            <a:endParaRPr lang="ko-KR" altLang="en-US" sz="1200" spc="-150" dirty="0">
              <a:solidFill>
                <a:srgbClr val="00002F"/>
              </a:solidFill>
              <a:latin typeface="나눔스퀘어_ac Bold" panose="020B0600000101010101" pitchFamily="50" charset="-127"/>
              <a:ea typeface="나눔스퀘어 ExtraBold" panose="020B0600000101010101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B9D6862-6C0F-4CB5-8DA2-56EF00114668}"/>
              </a:ext>
            </a:extLst>
          </p:cNvPr>
          <p:cNvSpPr/>
          <p:nvPr/>
        </p:nvSpPr>
        <p:spPr>
          <a:xfrm>
            <a:off x="4180034" y="5449340"/>
            <a:ext cx="3809056" cy="758162"/>
          </a:xfrm>
          <a:prstGeom prst="rect">
            <a:avLst/>
          </a:prstGeom>
          <a:noFill/>
          <a:ln w="57150">
            <a:solidFill>
              <a:srgbClr val="5E484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 확산은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밀집지역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시작</a:t>
            </a:r>
            <a:endParaRPr lang="en-US" altLang="ko-KR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밀집지역에 대한 시민의 염려 증대 </a:t>
            </a: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3E879D57-6DB7-4DAD-A361-06B19455A219}"/>
              </a:ext>
            </a:extLst>
          </p:cNvPr>
          <p:cNvSpPr/>
          <p:nvPr/>
        </p:nvSpPr>
        <p:spPr>
          <a:xfrm>
            <a:off x="455532" y="1512369"/>
            <a:ext cx="11258060" cy="4846684"/>
          </a:xfrm>
          <a:prstGeom prst="rect">
            <a:avLst/>
          </a:prstGeom>
          <a:noFill/>
          <a:ln w="3810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15325775-B3B9-4384-81D2-B627140A3707}"/>
              </a:ext>
            </a:extLst>
          </p:cNvPr>
          <p:cNvCxnSpPr>
            <a:cxnSpLocks/>
          </p:cNvCxnSpPr>
          <p:nvPr/>
        </p:nvCxnSpPr>
        <p:spPr>
          <a:xfrm>
            <a:off x="7278277" y="2273062"/>
            <a:ext cx="0" cy="2691966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8" name="그룹 267">
            <a:extLst>
              <a:ext uri="{FF2B5EF4-FFF2-40B4-BE49-F238E27FC236}">
                <a16:creationId xmlns:a16="http://schemas.microsoft.com/office/drawing/2014/main" id="{2CAEE266-C354-46A6-9E4B-1A2407E3F724}"/>
              </a:ext>
            </a:extLst>
          </p:cNvPr>
          <p:cNvGrpSpPr/>
          <p:nvPr/>
        </p:nvGrpSpPr>
        <p:grpSpPr>
          <a:xfrm rot="1998742">
            <a:off x="10725368" y="5481693"/>
            <a:ext cx="1259800" cy="1294100"/>
            <a:chOff x="4990885" y="287698"/>
            <a:chExt cx="1259800" cy="1294100"/>
          </a:xfrm>
        </p:grpSpPr>
        <p:sp>
          <p:nvSpPr>
            <p:cNvPr id="132" name="Google Shape;2867;p42">
              <a:extLst>
                <a:ext uri="{FF2B5EF4-FFF2-40B4-BE49-F238E27FC236}">
                  <a16:creationId xmlns:a16="http://schemas.microsoft.com/office/drawing/2014/main" id="{9D56C031-6030-4AB0-B8A0-306AC3BCC43F}"/>
                </a:ext>
              </a:extLst>
            </p:cNvPr>
            <p:cNvSpPr/>
            <p:nvPr/>
          </p:nvSpPr>
          <p:spPr>
            <a:xfrm>
              <a:off x="5973960" y="1401898"/>
              <a:ext cx="38900" cy="47175"/>
            </a:xfrm>
            <a:custGeom>
              <a:avLst/>
              <a:gdLst/>
              <a:ahLst/>
              <a:cxnLst/>
              <a:rect l="l" t="t" r="r" b="b"/>
              <a:pathLst>
                <a:path w="1556" h="1887" extrusionOk="0">
                  <a:moveTo>
                    <a:pt x="791" y="0"/>
                  </a:moveTo>
                  <a:cubicBezTo>
                    <a:pt x="763" y="0"/>
                    <a:pt x="743" y="6"/>
                    <a:pt x="735" y="19"/>
                  </a:cubicBezTo>
                  <a:cubicBezTo>
                    <a:pt x="701" y="86"/>
                    <a:pt x="868" y="386"/>
                    <a:pt x="835" y="453"/>
                  </a:cubicBezTo>
                  <a:lnTo>
                    <a:pt x="1" y="1587"/>
                  </a:lnTo>
                  <a:lnTo>
                    <a:pt x="568" y="1887"/>
                  </a:lnTo>
                  <a:cubicBezTo>
                    <a:pt x="568" y="1887"/>
                    <a:pt x="1102" y="586"/>
                    <a:pt x="1135" y="553"/>
                  </a:cubicBezTo>
                  <a:cubicBezTo>
                    <a:pt x="1168" y="519"/>
                    <a:pt x="1435" y="486"/>
                    <a:pt x="1469" y="386"/>
                  </a:cubicBezTo>
                  <a:cubicBezTo>
                    <a:pt x="1556" y="269"/>
                    <a:pt x="983" y="0"/>
                    <a:pt x="791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868;p42">
              <a:extLst>
                <a:ext uri="{FF2B5EF4-FFF2-40B4-BE49-F238E27FC236}">
                  <a16:creationId xmlns:a16="http://schemas.microsoft.com/office/drawing/2014/main" id="{D9AAB4C0-D61B-4DD3-9801-6C28AB47CC56}"/>
                </a:ext>
              </a:extLst>
            </p:cNvPr>
            <p:cNvSpPr/>
            <p:nvPr/>
          </p:nvSpPr>
          <p:spPr>
            <a:xfrm>
              <a:off x="5993985" y="1402348"/>
              <a:ext cx="15875" cy="8375"/>
            </a:xfrm>
            <a:custGeom>
              <a:avLst/>
              <a:gdLst/>
              <a:ahLst/>
              <a:cxnLst/>
              <a:rect l="l" t="t" r="r" b="b"/>
              <a:pathLst>
                <a:path w="635" h="335" extrusionOk="0">
                  <a:moveTo>
                    <a:pt x="0" y="1"/>
                  </a:moveTo>
                  <a:cubicBezTo>
                    <a:pt x="201" y="168"/>
                    <a:pt x="401" y="268"/>
                    <a:pt x="634" y="33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869;p42">
              <a:extLst>
                <a:ext uri="{FF2B5EF4-FFF2-40B4-BE49-F238E27FC236}">
                  <a16:creationId xmlns:a16="http://schemas.microsoft.com/office/drawing/2014/main" id="{6879E002-27BE-4040-A574-D76B6CE1B105}"/>
                </a:ext>
              </a:extLst>
            </p:cNvPr>
            <p:cNvSpPr/>
            <p:nvPr/>
          </p:nvSpPr>
          <p:spPr>
            <a:xfrm>
              <a:off x="5973960" y="1401898"/>
              <a:ext cx="38900" cy="47175"/>
            </a:xfrm>
            <a:custGeom>
              <a:avLst/>
              <a:gdLst/>
              <a:ahLst/>
              <a:cxnLst/>
              <a:rect l="l" t="t" r="r" b="b"/>
              <a:pathLst>
                <a:path w="1556" h="1887" extrusionOk="0">
                  <a:moveTo>
                    <a:pt x="791" y="0"/>
                  </a:moveTo>
                  <a:cubicBezTo>
                    <a:pt x="763" y="0"/>
                    <a:pt x="743" y="6"/>
                    <a:pt x="735" y="19"/>
                  </a:cubicBezTo>
                  <a:cubicBezTo>
                    <a:pt x="701" y="86"/>
                    <a:pt x="868" y="386"/>
                    <a:pt x="835" y="453"/>
                  </a:cubicBezTo>
                  <a:lnTo>
                    <a:pt x="1" y="1587"/>
                  </a:lnTo>
                  <a:lnTo>
                    <a:pt x="568" y="1887"/>
                  </a:lnTo>
                  <a:cubicBezTo>
                    <a:pt x="568" y="1887"/>
                    <a:pt x="1102" y="586"/>
                    <a:pt x="1135" y="553"/>
                  </a:cubicBezTo>
                  <a:cubicBezTo>
                    <a:pt x="1168" y="519"/>
                    <a:pt x="1435" y="486"/>
                    <a:pt x="1469" y="386"/>
                  </a:cubicBezTo>
                  <a:cubicBezTo>
                    <a:pt x="1556" y="269"/>
                    <a:pt x="983" y="0"/>
                    <a:pt x="79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870;p42">
              <a:extLst>
                <a:ext uri="{FF2B5EF4-FFF2-40B4-BE49-F238E27FC236}">
                  <a16:creationId xmlns:a16="http://schemas.microsoft.com/office/drawing/2014/main" id="{22F44D7F-58E0-48EF-9DE6-EC215EAA75B6}"/>
                </a:ext>
              </a:extLst>
            </p:cNvPr>
            <p:cNvSpPr/>
            <p:nvPr/>
          </p:nvSpPr>
          <p:spPr>
            <a:xfrm>
              <a:off x="5910585" y="1394448"/>
              <a:ext cx="30875" cy="47975"/>
            </a:xfrm>
            <a:custGeom>
              <a:avLst/>
              <a:gdLst/>
              <a:ahLst/>
              <a:cxnLst/>
              <a:rect l="l" t="t" r="r" b="b"/>
              <a:pathLst>
                <a:path w="1235" h="1919" extrusionOk="0">
                  <a:moveTo>
                    <a:pt x="713" y="1"/>
                  </a:moveTo>
                  <a:cubicBezTo>
                    <a:pt x="479" y="1"/>
                    <a:pt x="1" y="204"/>
                    <a:pt x="1" y="284"/>
                  </a:cubicBezTo>
                  <a:cubicBezTo>
                    <a:pt x="34" y="384"/>
                    <a:pt x="368" y="484"/>
                    <a:pt x="401" y="550"/>
                  </a:cubicBezTo>
                  <a:cubicBezTo>
                    <a:pt x="401" y="617"/>
                    <a:pt x="601" y="1918"/>
                    <a:pt x="601" y="1918"/>
                  </a:cubicBezTo>
                  <a:lnTo>
                    <a:pt x="1235" y="1751"/>
                  </a:lnTo>
                  <a:cubicBezTo>
                    <a:pt x="1235" y="1751"/>
                    <a:pt x="701" y="450"/>
                    <a:pt x="701" y="384"/>
                  </a:cubicBezTo>
                  <a:cubicBezTo>
                    <a:pt x="668" y="350"/>
                    <a:pt x="868" y="217"/>
                    <a:pt x="835" y="50"/>
                  </a:cubicBezTo>
                  <a:cubicBezTo>
                    <a:pt x="821" y="15"/>
                    <a:pt x="776" y="1"/>
                    <a:pt x="713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871;p42">
              <a:extLst>
                <a:ext uri="{FF2B5EF4-FFF2-40B4-BE49-F238E27FC236}">
                  <a16:creationId xmlns:a16="http://schemas.microsoft.com/office/drawing/2014/main" id="{03739D57-228B-483A-9B8D-A457659CDF7E}"/>
                </a:ext>
              </a:extLst>
            </p:cNvPr>
            <p:cNvSpPr/>
            <p:nvPr/>
          </p:nvSpPr>
          <p:spPr>
            <a:xfrm>
              <a:off x="5913085" y="1395698"/>
              <a:ext cx="15875" cy="5025"/>
            </a:xfrm>
            <a:custGeom>
              <a:avLst/>
              <a:gdLst/>
              <a:ahLst/>
              <a:cxnLst/>
              <a:rect l="l" t="t" r="r" b="b"/>
              <a:pathLst>
                <a:path w="635" h="201" extrusionOk="0">
                  <a:moveTo>
                    <a:pt x="635" y="0"/>
                  </a:moveTo>
                  <a:lnTo>
                    <a:pt x="1" y="200"/>
                  </a:lnTo>
                  <a:cubicBezTo>
                    <a:pt x="201" y="167"/>
                    <a:pt x="434" y="100"/>
                    <a:pt x="6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872;p42">
              <a:extLst>
                <a:ext uri="{FF2B5EF4-FFF2-40B4-BE49-F238E27FC236}">
                  <a16:creationId xmlns:a16="http://schemas.microsoft.com/office/drawing/2014/main" id="{731E37A4-750E-4992-9D08-AE5206838E73}"/>
                </a:ext>
              </a:extLst>
            </p:cNvPr>
            <p:cNvSpPr/>
            <p:nvPr/>
          </p:nvSpPr>
          <p:spPr>
            <a:xfrm>
              <a:off x="5910585" y="1394448"/>
              <a:ext cx="30875" cy="47975"/>
            </a:xfrm>
            <a:custGeom>
              <a:avLst/>
              <a:gdLst/>
              <a:ahLst/>
              <a:cxnLst/>
              <a:rect l="l" t="t" r="r" b="b"/>
              <a:pathLst>
                <a:path w="1235" h="1919" extrusionOk="0">
                  <a:moveTo>
                    <a:pt x="713" y="1"/>
                  </a:moveTo>
                  <a:cubicBezTo>
                    <a:pt x="479" y="1"/>
                    <a:pt x="1" y="204"/>
                    <a:pt x="1" y="284"/>
                  </a:cubicBezTo>
                  <a:cubicBezTo>
                    <a:pt x="34" y="384"/>
                    <a:pt x="368" y="484"/>
                    <a:pt x="401" y="550"/>
                  </a:cubicBezTo>
                  <a:cubicBezTo>
                    <a:pt x="401" y="617"/>
                    <a:pt x="601" y="1918"/>
                    <a:pt x="601" y="1918"/>
                  </a:cubicBezTo>
                  <a:lnTo>
                    <a:pt x="1235" y="1751"/>
                  </a:lnTo>
                  <a:cubicBezTo>
                    <a:pt x="1235" y="1751"/>
                    <a:pt x="701" y="450"/>
                    <a:pt x="701" y="384"/>
                  </a:cubicBezTo>
                  <a:cubicBezTo>
                    <a:pt x="668" y="350"/>
                    <a:pt x="868" y="217"/>
                    <a:pt x="835" y="50"/>
                  </a:cubicBezTo>
                  <a:cubicBezTo>
                    <a:pt x="821" y="15"/>
                    <a:pt x="776" y="1"/>
                    <a:pt x="7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873;p42">
              <a:extLst>
                <a:ext uri="{FF2B5EF4-FFF2-40B4-BE49-F238E27FC236}">
                  <a16:creationId xmlns:a16="http://schemas.microsoft.com/office/drawing/2014/main" id="{BC1D5126-E20A-4FF4-A5B3-07A70E5F3927}"/>
                </a:ext>
              </a:extLst>
            </p:cNvPr>
            <p:cNvSpPr/>
            <p:nvPr/>
          </p:nvSpPr>
          <p:spPr>
            <a:xfrm>
              <a:off x="5851485" y="1440498"/>
              <a:ext cx="49125" cy="36950"/>
            </a:xfrm>
            <a:custGeom>
              <a:avLst/>
              <a:gdLst/>
              <a:ahLst/>
              <a:cxnLst/>
              <a:rect l="l" t="t" r="r" b="b"/>
              <a:pathLst>
                <a:path w="1965" h="1478" extrusionOk="0">
                  <a:moveTo>
                    <a:pt x="459" y="0"/>
                  </a:moveTo>
                  <a:cubicBezTo>
                    <a:pt x="261" y="0"/>
                    <a:pt x="0" y="681"/>
                    <a:pt x="63" y="743"/>
                  </a:cubicBezTo>
                  <a:cubicBezTo>
                    <a:pt x="73" y="753"/>
                    <a:pt x="88" y="757"/>
                    <a:pt x="107" y="757"/>
                  </a:cubicBezTo>
                  <a:cubicBezTo>
                    <a:pt x="210" y="757"/>
                    <a:pt x="424" y="639"/>
                    <a:pt x="484" y="639"/>
                  </a:cubicBezTo>
                  <a:cubicBezTo>
                    <a:pt x="490" y="639"/>
                    <a:pt x="494" y="641"/>
                    <a:pt x="497" y="643"/>
                  </a:cubicBezTo>
                  <a:lnTo>
                    <a:pt x="1631" y="1477"/>
                  </a:lnTo>
                  <a:lnTo>
                    <a:pt x="1964" y="910"/>
                  </a:lnTo>
                  <a:cubicBezTo>
                    <a:pt x="1964" y="910"/>
                    <a:pt x="664" y="343"/>
                    <a:pt x="630" y="343"/>
                  </a:cubicBezTo>
                  <a:cubicBezTo>
                    <a:pt x="597" y="310"/>
                    <a:pt x="563" y="43"/>
                    <a:pt x="497" y="9"/>
                  </a:cubicBezTo>
                  <a:cubicBezTo>
                    <a:pt x="485" y="3"/>
                    <a:pt x="472" y="0"/>
                    <a:pt x="459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874;p42">
              <a:extLst>
                <a:ext uri="{FF2B5EF4-FFF2-40B4-BE49-F238E27FC236}">
                  <a16:creationId xmlns:a16="http://schemas.microsoft.com/office/drawing/2014/main" id="{A7E98402-1146-4431-8950-9B43379AFDDE}"/>
                </a:ext>
              </a:extLst>
            </p:cNvPr>
            <p:cNvSpPr/>
            <p:nvPr/>
          </p:nvSpPr>
          <p:spPr>
            <a:xfrm>
              <a:off x="5853885" y="1441548"/>
              <a:ext cx="7525" cy="15875"/>
            </a:xfrm>
            <a:custGeom>
              <a:avLst/>
              <a:gdLst/>
              <a:ahLst/>
              <a:cxnLst/>
              <a:rect l="l" t="t" r="r" b="b"/>
              <a:pathLst>
                <a:path w="301" h="635" extrusionOk="0">
                  <a:moveTo>
                    <a:pt x="301" y="1"/>
                  </a:moveTo>
                  <a:lnTo>
                    <a:pt x="0" y="634"/>
                  </a:lnTo>
                  <a:cubicBezTo>
                    <a:pt x="134" y="434"/>
                    <a:pt x="234" y="234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875;p42">
              <a:extLst>
                <a:ext uri="{FF2B5EF4-FFF2-40B4-BE49-F238E27FC236}">
                  <a16:creationId xmlns:a16="http://schemas.microsoft.com/office/drawing/2014/main" id="{96BC1539-9B85-4769-A3DE-19612D847D79}"/>
                </a:ext>
              </a:extLst>
            </p:cNvPr>
            <p:cNvSpPr/>
            <p:nvPr/>
          </p:nvSpPr>
          <p:spPr>
            <a:xfrm>
              <a:off x="5851485" y="1440498"/>
              <a:ext cx="49125" cy="36950"/>
            </a:xfrm>
            <a:custGeom>
              <a:avLst/>
              <a:gdLst/>
              <a:ahLst/>
              <a:cxnLst/>
              <a:rect l="l" t="t" r="r" b="b"/>
              <a:pathLst>
                <a:path w="1965" h="1478" extrusionOk="0">
                  <a:moveTo>
                    <a:pt x="459" y="0"/>
                  </a:moveTo>
                  <a:cubicBezTo>
                    <a:pt x="261" y="0"/>
                    <a:pt x="0" y="681"/>
                    <a:pt x="63" y="743"/>
                  </a:cubicBezTo>
                  <a:cubicBezTo>
                    <a:pt x="73" y="753"/>
                    <a:pt x="88" y="757"/>
                    <a:pt x="107" y="757"/>
                  </a:cubicBezTo>
                  <a:cubicBezTo>
                    <a:pt x="210" y="757"/>
                    <a:pt x="424" y="639"/>
                    <a:pt x="484" y="639"/>
                  </a:cubicBezTo>
                  <a:cubicBezTo>
                    <a:pt x="490" y="639"/>
                    <a:pt x="494" y="641"/>
                    <a:pt x="497" y="643"/>
                  </a:cubicBezTo>
                  <a:lnTo>
                    <a:pt x="1631" y="1477"/>
                  </a:lnTo>
                  <a:lnTo>
                    <a:pt x="1964" y="910"/>
                  </a:lnTo>
                  <a:cubicBezTo>
                    <a:pt x="1964" y="910"/>
                    <a:pt x="664" y="343"/>
                    <a:pt x="630" y="343"/>
                  </a:cubicBezTo>
                  <a:cubicBezTo>
                    <a:pt x="597" y="310"/>
                    <a:pt x="563" y="43"/>
                    <a:pt x="497" y="9"/>
                  </a:cubicBezTo>
                  <a:cubicBezTo>
                    <a:pt x="485" y="3"/>
                    <a:pt x="472" y="0"/>
                    <a:pt x="4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876;p42">
              <a:extLst>
                <a:ext uri="{FF2B5EF4-FFF2-40B4-BE49-F238E27FC236}">
                  <a16:creationId xmlns:a16="http://schemas.microsoft.com/office/drawing/2014/main" id="{0A65440E-A193-4B8C-AD25-082E591CB406}"/>
                </a:ext>
              </a:extLst>
            </p:cNvPr>
            <p:cNvSpPr/>
            <p:nvPr/>
          </p:nvSpPr>
          <p:spPr>
            <a:xfrm>
              <a:off x="5842210" y="1509923"/>
              <a:ext cx="51725" cy="30900"/>
            </a:xfrm>
            <a:custGeom>
              <a:avLst/>
              <a:gdLst/>
              <a:ahLst/>
              <a:cxnLst/>
              <a:rect l="l" t="t" r="r" b="b"/>
              <a:pathLst>
                <a:path w="2069" h="1236" extrusionOk="0">
                  <a:moveTo>
                    <a:pt x="1868" y="1"/>
                  </a:moveTo>
                  <a:cubicBezTo>
                    <a:pt x="1868" y="1"/>
                    <a:pt x="568" y="535"/>
                    <a:pt x="534" y="568"/>
                  </a:cubicBezTo>
                  <a:cubicBezTo>
                    <a:pt x="474" y="568"/>
                    <a:pt x="303" y="430"/>
                    <a:pt x="197" y="430"/>
                  </a:cubicBezTo>
                  <a:cubicBezTo>
                    <a:pt x="186" y="430"/>
                    <a:pt x="176" y="432"/>
                    <a:pt x="167" y="435"/>
                  </a:cubicBezTo>
                  <a:cubicBezTo>
                    <a:pt x="0" y="468"/>
                    <a:pt x="334" y="1235"/>
                    <a:pt x="434" y="1235"/>
                  </a:cubicBezTo>
                  <a:cubicBezTo>
                    <a:pt x="501" y="1235"/>
                    <a:pt x="601" y="868"/>
                    <a:pt x="668" y="868"/>
                  </a:cubicBezTo>
                  <a:lnTo>
                    <a:pt x="2069" y="635"/>
                  </a:lnTo>
                  <a:lnTo>
                    <a:pt x="1868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877;p42">
              <a:extLst>
                <a:ext uri="{FF2B5EF4-FFF2-40B4-BE49-F238E27FC236}">
                  <a16:creationId xmlns:a16="http://schemas.microsoft.com/office/drawing/2014/main" id="{D8F7D82B-9998-4A89-802D-52DA4B281353}"/>
                </a:ext>
              </a:extLst>
            </p:cNvPr>
            <p:cNvSpPr/>
            <p:nvPr/>
          </p:nvSpPr>
          <p:spPr>
            <a:xfrm>
              <a:off x="5846385" y="1522448"/>
              <a:ext cx="5850" cy="16700"/>
            </a:xfrm>
            <a:custGeom>
              <a:avLst/>
              <a:gdLst/>
              <a:ahLst/>
              <a:cxnLst/>
              <a:rect l="l" t="t" r="r" b="b"/>
              <a:pathLst>
                <a:path w="234" h="668" extrusionOk="0">
                  <a:moveTo>
                    <a:pt x="0" y="0"/>
                  </a:moveTo>
                  <a:lnTo>
                    <a:pt x="234" y="667"/>
                  </a:lnTo>
                  <a:cubicBezTo>
                    <a:pt x="200" y="434"/>
                    <a:pt x="134" y="20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878;p42">
              <a:extLst>
                <a:ext uri="{FF2B5EF4-FFF2-40B4-BE49-F238E27FC236}">
                  <a16:creationId xmlns:a16="http://schemas.microsoft.com/office/drawing/2014/main" id="{FF84FF1C-AC6B-41BD-8EC0-C0B32792F0D0}"/>
                </a:ext>
              </a:extLst>
            </p:cNvPr>
            <p:cNvSpPr/>
            <p:nvPr/>
          </p:nvSpPr>
          <p:spPr>
            <a:xfrm>
              <a:off x="5842210" y="1509923"/>
              <a:ext cx="51725" cy="30900"/>
            </a:xfrm>
            <a:custGeom>
              <a:avLst/>
              <a:gdLst/>
              <a:ahLst/>
              <a:cxnLst/>
              <a:rect l="l" t="t" r="r" b="b"/>
              <a:pathLst>
                <a:path w="2069" h="1236" extrusionOk="0">
                  <a:moveTo>
                    <a:pt x="1868" y="1"/>
                  </a:moveTo>
                  <a:cubicBezTo>
                    <a:pt x="1868" y="1"/>
                    <a:pt x="568" y="535"/>
                    <a:pt x="534" y="568"/>
                  </a:cubicBezTo>
                  <a:cubicBezTo>
                    <a:pt x="474" y="568"/>
                    <a:pt x="303" y="430"/>
                    <a:pt x="197" y="430"/>
                  </a:cubicBezTo>
                  <a:cubicBezTo>
                    <a:pt x="186" y="430"/>
                    <a:pt x="176" y="432"/>
                    <a:pt x="167" y="435"/>
                  </a:cubicBezTo>
                  <a:cubicBezTo>
                    <a:pt x="0" y="468"/>
                    <a:pt x="334" y="1235"/>
                    <a:pt x="434" y="1235"/>
                  </a:cubicBezTo>
                  <a:cubicBezTo>
                    <a:pt x="501" y="1235"/>
                    <a:pt x="601" y="868"/>
                    <a:pt x="668" y="868"/>
                  </a:cubicBezTo>
                  <a:lnTo>
                    <a:pt x="2069" y="635"/>
                  </a:lnTo>
                  <a:lnTo>
                    <a:pt x="18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879;p42">
              <a:extLst>
                <a:ext uri="{FF2B5EF4-FFF2-40B4-BE49-F238E27FC236}">
                  <a16:creationId xmlns:a16="http://schemas.microsoft.com/office/drawing/2014/main" id="{0E22165D-EA87-4B6E-89EF-1B8C29153547}"/>
                </a:ext>
              </a:extLst>
            </p:cNvPr>
            <p:cNvSpPr/>
            <p:nvPr/>
          </p:nvSpPr>
          <p:spPr>
            <a:xfrm>
              <a:off x="5161335" y="606286"/>
              <a:ext cx="30050" cy="47875"/>
            </a:xfrm>
            <a:custGeom>
              <a:avLst/>
              <a:gdLst/>
              <a:ahLst/>
              <a:cxnLst/>
              <a:rect l="l" t="t" r="r" b="b"/>
              <a:pathLst>
                <a:path w="1202" h="1915" extrusionOk="0">
                  <a:moveTo>
                    <a:pt x="601" y="1"/>
                  </a:moveTo>
                  <a:lnTo>
                    <a:pt x="1" y="167"/>
                  </a:lnTo>
                  <a:cubicBezTo>
                    <a:pt x="1" y="167"/>
                    <a:pt x="501" y="1468"/>
                    <a:pt x="534" y="1535"/>
                  </a:cubicBezTo>
                  <a:cubicBezTo>
                    <a:pt x="534" y="1568"/>
                    <a:pt x="367" y="1769"/>
                    <a:pt x="401" y="1869"/>
                  </a:cubicBezTo>
                  <a:cubicBezTo>
                    <a:pt x="414" y="1901"/>
                    <a:pt x="453" y="1915"/>
                    <a:pt x="507" y="1915"/>
                  </a:cubicBezTo>
                  <a:cubicBezTo>
                    <a:pt x="727" y="1915"/>
                    <a:pt x="1201" y="1689"/>
                    <a:pt x="1201" y="1635"/>
                  </a:cubicBezTo>
                  <a:cubicBezTo>
                    <a:pt x="1201" y="1535"/>
                    <a:pt x="834" y="1435"/>
                    <a:pt x="834" y="1368"/>
                  </a:cubicBezTo>
                  <a:cubicBezTo>
                    <a:pt x="834" y="1302"/>
                    <a:pt x="601" y="1"/>
                    <a:pt x="601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880;p42">
              <a:extLst>
                <a:ext uri="{FF2B5EF4-FFF2-40B4-BE49-F238E27FC236}">
                  <a16:creationId xmlns:a16="http://schemas.microsoft.com/office/drawing/2014/main" id="{B8A62DAA-DD94-4960-8295-7642E847A38D}"/>
                </a:ext>
              </a:extLst>
            </p:cNvPr>
            <p:cNvSpPr/>
            <p:nvPr/>
          </p:nvSpPr>
          <p:spPr>
            <a:xfrm>
              <a:off x="5173010" y="647986"/>
              <a:ext cx="16700" cy="5025"/>
            </a:xfrm>
            <a:custGeom>
              <a:avLst/>
              <a:gdLst/>
              <a:ahLst/>
              <a:cxnLst/>
              <a:rect l="l" t="t" r="r" b="b"/>
              <a:pathLst>
                <a:path w="668" h="201" extrusionOk="0">
                  <a:moveTo>
                    <a:pt x="668" y="1"/>
                  </a:moveTo>
                  <a:cubicBezTo>
                    <a:pt x="434" y="1"/>
                    <a:pt x="201" y="101"/>
                    <a:pt x="1" y="201"/>
                  </a:cubicBezTo>
                  <a:lnTo>
                    <a:pt x="6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881;p42">
              <a:extLst>
                <a:ext uri="{FF2B5EF4-FFF2-40B4-BE49-F238E27FC236}">
                  <a16:creationId xmlns:a16="http://schemas.microsoft.com/office/drawing/2014/main" id="{0C72DD01-6114-4B52-BA62-E022D7A8D8F2}"/>
                </a:ext>
              </a:extLst>
            </p:cNvPr>
            <p:cNvSpPr/>
            <p:nvPr/>
          </p:nvSpPr>
          <p:spPr>
            <a:xfrm>
              <a:off x="5161335" y="606286"/>
              <a:ext cx="30050" cy="47875"/>
            </a:xfrm>
            <a:custGeom>
              <a:avLst/>
              <a:gdLst/>
              <a:ahLst/>
              <a:cxnLst/>
              <a:rect l="l" t="t" r="r" b="b"/>
              <a:pathLst>
                <a:path w="1202" h="1915" extrusionOk="0">
                  <a:moveTo>
                    <a:pt x="601" y="1"/>
                  </a:moveTo>
                  <a:lnTo>
                    <a:pt x="1" y="167"/>
                  </a:lnTo>
                  <a:cubicBezTo>
                    <a:pt x="1" y="167"/>
                    <a:pt x="501" y="1468"/>
                    <a:pt x="534" y="1535"/>
                  </a:cubicBezTo>
                  <a:cubicBezTo>
                    <a:pt x="534" y="1568"/>
                    <a:pt x="367" y="1769"/>
                    <a:pt x="401" y="1869"/>
                  </a:cubicBezTo>
                  <a:cubicBezTo>
                    <a:pt x="414" y="1901"/>
                    <a:pt x="453" y="1915"/>
                    <a:pt x="507" y="1915"/>
                  </a:cubicBezTo>
                  <a:cubicBezTo>
                    <a:pt x="727" y="1915"/>
                    <a:pt x="1201" y="1689"/>
                    <a:pt x="1201" y="1635"/>
                  </a:cubicBezTo>
                  <a:cubicBezTo>
                    <a:pt x="1201" y="1535"/>
                    <a:pt x="834" y="1435"/>
                    <a:pt x="834" y="1368"/>
                  </a:cubicBezTo>
                  <a:cubicBezTo>
                    <a:pt x="834" y="1302"/>
                    <a:pt x="601" y="1"/>
                    <a:pt x="6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882;p42">
              <a:extLst>
                <a:ext uri="{FF2B5EF4-FFF2-40B4-BE49-F238E27FC236}">
                  <a16:creationId xmlns:a16="http://schemas.microsoft.com/office/drawing/2014/main" id="{9A9FDAAF-5C3F-4A12-987D-3880F41A221D}"/>
                </a:ext>
              </a:extLst>
            </p:cNvPr>
            <p:cNvSpPr/>
            <p:nvPr/>
          </p:nvSpPr>
          <p:spPr>
            <a:xfrm>
              <a:off x="6002335" y="1523273"/>
              <a:ext cx="49125" cy="36950"/>
            </a:xfrm>
            <a:custGeom>
              <a:avLst/>
              <a:gdLst/>
              <a:ahLst/>
              <a:cxnLst/>
              <a:rect l="l" t="t" r="r" b="b"/>
              <a:pathLst>
                <a:path w="1965" h="1478" extrusionOk="0">
                  <a:moveTo>
                    <a:pt x="300" y="1"/>
                  </a:moveTo>
                  <a:lnTo>
                    <a:pt x="0" y="568"/>
                  </a:lnTo>
                  <a:cubicBezTo>
                    <a:pt x="0" y="568"/>
                    <a:pt x="1301" y="1101"/>
                    <a:pt x="1334" y="1135"/>
                  </a:cubicBezTo>
                  <a:cubicBezTo>
                    <a:pt x="1368" y="1168"/>
                    <a:pt x="1334" y="1368"/>
                    <a:pt x="1501" y="1468"/>
                  </a:cubicBezTo>
                  <a:cubicBezTo>
                    <a:pt x="1509" y="1475"/>
                    <a:pt x="1518" y="1477"/>
                    <a:pt x="1528" y="1477"/>
                  </a:cubicBezTo>
                  <a:cubicBezTo>
                    <a:pt x="1674" y="1477"/>
                    <a:pt x="1964" y="797"/>
                    <a:pt x="1901" y="735"/>
                  </a:cubicBezTo>
                  <a:cubicBezTo>
                    <a:pt x="1887" y="725"/>
                    <a:pt x="1868" y="721"/>
                    <a:pt x="1847" y="721"/>
                  </a:cubicBezTo>
                  <a:cubicBezTo>
                    <a:pt x="1731" y="721"/>
                    <a:pt x="1532" y="838"/>
                    <a:pt x="1454" y="838"/>
                  </a:cubicBezTo>
                  <a:cubicBezTo>
                    <a:pt x="1446" y="838"/>
                    <a:pt x="1440" y="837"/>
                    <a:pt x="1434" y="835"/>
                  </a:cubicBezTo>
                  <a:lnTo>
                    <a:pt x="300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883;p42">
              <a:extLst>
                <a:ext uri="{FF2B5EF4-FFF2-40B4-BE49-F238E27FC236}">
                  <a16:creationId xmlns:a16="http://schemas.microsoft.com/office/drawing/2014/main" id="{B4821D7E-3708-4B2E-9FD4-56607CECE682}"/>
                </a:ext>
              </a:extLst>
            </p:cNvPr>
            <p:cNvSpPr/>
            <p:nvPr/>
          </p:nvSpPr>
          <p:spPr>
            <a:xfrm>
              <a:off x="6002335" y="1523273"/>
              <a:ext cx="49125" cy="36950"/>
            </a:xfrm>
            <a:custGeom>
              <a:avLst/>
              <a:gdLst/>
              <a:ahLst/>
              <a:cxnLst/>
              <a:rect l="l" t="t" r="r" b="b"/>
              <a:pathLst>
                <a:path w="1965" h="1478" extrusionOk="0">
                  <a:moveTo>
                    <a:pt x="300" y="1"/>
                  </a:moveTo>
                  <a:lnTo>
                    <a:pt x="0" y="568"/>
                  </a:lnTo>
                  <a:cubicBezTo>
                    <a:pt x="0" y="568"/>
                    <a:pt x="1301" y="1101"/>
                    <a:pt x="1334" y="1135"/>
                  </a:cubicBezTo>
                  <a:cubicBezTo>
                    <a:pt x="1368" y="1168"/>
                    <a:pt x="1334" y="1368"/>
                    <a:pt x="1501" y="1468"/>
                  </a:cubicBezTo>
                  <a:cubicBezTo>
                    <a:pt x="1509" y="1475"/>
                    <a:pt x="1518" y="1477"/>
                    <a:pt x="1528" y="1477"/>
                  </a:cubicBezTo>
                  <a:cubicBezTo>
                    <a:pt x="1674" y="1477"/>
                    <a:pt x="1964" y="797"/>
                    <a:pt x="1901" y="735"/>
                  </a:cubicBezTo>
                  <a:cubicBezTo>
                    <a:pt x="1887" y="725"/>
                    <a:pt x="1868" y="721"/>
                    <a:pt x="1847" y="721"/>
                  </a:cubicBezTo>
                  <a:cubicBezTo>
                    <a:pt x="1731" y="721"/>
                    <a:pt x="1532" y="838"/>
                    <a:pt x="1454" y="838"/>
                  </a:cubicBezTo>
                  <a:cubicBezTo>
                    <a:pt x="1446" y="838"/>
                    <a:pt x="1440" y="837"/>
                    <a:pt x="1434" y="835"/>
                  </a:cubicBezTo>
                  <a:lnTo>
                    <a:pt x="30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884;p42">
              <a:extLst>
                <a:ext uri="{FF2B5EF4-FFF2-40B4-BE49-F238E27FC236}">
                  <a16:creationId xmlns:a16="http://schemas.microsoft.com/office/drawing/2014/main" id="{29859133-17B7-4443-9887-0D50F5D23474}"/>
                </a:ext>
              </a:extLst>
            </p:cNvPr>
            <p:cNvSpPr/>
            <p:nvPr/>
          </p:nvSpPr>
          <p:spPr>
            <a:xfrm>
              <a:off x="6008985" y="1459898"/>
              <a:ext cx="51750" cy="30875"/>
            </a:xfrm>
            <a:custGeom>
              <a:avLst/>
              <a:gdLst/>
              <a:ahLst/>
              <a:cxnLst/>
              <a:rect l="l" t="t" r="r" b="b"/>
              <a:pathLst>
                <a:path w="2070" h="1235" extrusionOk="0">
                  <a:moveTo>
                    <a:pt x="1635" y="1"/>
                  </a:moveTo>
                  <a:cubicBezTo>
                    <a:pt x="1535" y="1"/>
                    <a:pt x="1435" y="367"/>
                    <a:pt x="1402" y="367"/>
                  </a:cubicBezTo>
                  <a:lnTo>
                    <a:pt x="1" y="601"/>
                  </a:lnTo>
                  <a:lnTo>
                    <a:pt x="201" y="1235"/>
                  </a:lnTo>
                  <a:cubicBezTo>
                    <a:pt x="201" y="1235"/>
                    <a:pt x="1469" y="701"/>
                    <a:pt x="1535" y="668"/>
                  </a:cubicBezTo>
                  <a:cubicBezTo>
                    <a:pt x="1564" y="668"/>
                    <a:pt x="1666" y="815"/>
                    <a:pt x="1800" y="815"/>
                  </a:cubicBezTo>
                  <a:cubicBezTo>
                    <a:pt x="1822" y="815"/>
                    <a:pt x="1845" y="811"/>
                    <a:pt x="1869" y="801"/>
                  </a:cubicBezTo>
                  <a:cubicBezTo>
                    <a:pt x="2069" y="768"/>
                    <a:pt x="1735" y="1"/>
                    <a:pt x="1635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885;p42">
              <a:extLst>
                <a:ext uri="{FF2B5EF4-FFF2-40B4-BE49-F238E27FC236}">
                  <a16:creationId xmlns:a16="http://schemas.microsoft.com/office/drawing/2014/main" id="{3C02EFEB-0486-4C8C-B11D-B8BD7EFAEE05}"/>
                </a:ext>
              </a:extLst>
            </p:cNvPr>
            <p:cNvSpPr/>
            <p:nvPr/>
          </p:nvSpPr>
          <p:spPr>
            <a:xfrm>
              <a:off x="6050685" y="1461573"/>
              <a:ext cx="5875" cy="16700"/>
            </a:xfrm>
            <a:custGeom>
              <a:avLst/>
              <a:gdLst/>
              <a:ahLst/>
              <a:cxnLst/>
              <a:rect l="l" t="t" r="r" b="b"/>
              <a:pathLst>
                <a:path w="235" h="668" extrusionOk="0">
                  <a:moveTo>
                    <a:pt x="1" y="0"/>
                  </a:moveTo>
                  <a:cubicBezTo>
                    <a:pt x="34" y="234"/>
                    <a:pt x="101" y="467"/>
                    <a:pt x="234" y="66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886;p42">
              <a:extLst>
                <a:ext uri="{FF2B5EF4-FFF2-40B4-BE49-F238E27FC236}">
                  <a16:creationId xmlns:a16="http://schemas.microsoft.com/office/drawing/2014/main" id="{A5515D09-C61C-4450-A59A-6526A56FEE23}"/>
                </a:ext>
              </a:extLst>
            </p:cNvPr>
            <p:cNvSpPr/>
            <p:nvPr/>
          </p:nvSpPr>
          <p:spPr>
            <a:xfrm>
              <a:off x="6008985" y="1459898"/>
              <a:ext cx="51750" cy="30875"/>
            </a:xfrm>
            <a:custGeom>
              <a:avLst/>
              <a:gdLst/>
              <a:ahLst/>
              <a:cxnLst/>
              <a:rect l="l" t="t" r="r" b="b"/>
              <a:pathLst>
                <a:path w="2070" h="1235" extrusionOk="0">
                  <a:moveTo>
                    <a:pt x="1635" y="1"/>
                  </a:moveTo>
                  <a:cubicBezTo>
                    <a:pt x="1535" y="1"/>
                    <a:pt x="1435" y="367"/>
                    <a:pt x="1402" y="367"/>
                  </a:cubicBezTo>
                  <a:lnTo>
                    <a:pt x="1" y="601"/>
                  </a:lnTo>
                  <a:lnTo>
                    <a:pt x="201" y="1235"/>
                  </a:lnTo>
                  <a:cubicBezTo>
                    <a:pt x="201" y="1235"/>
                    <a:pt x="1469" y="701"/>
                    <a:pt x="1535" y="668"/>
                  </a:cubicBezTo>
                  <a:cubicBezTo>
                    <a:pt x="1564" y="668"/>
                    <a:pt x="1666" y="815"/>
                    <a:pt x="1800" y="815"/>
                  </a:cubicBezTo>
                  <a:cubicBezTo>
                    <a:pt x="1822" y="815"/>
                    <a:pt x="1845" y="811"/>
                    <a:pt x="1869" y="801"/>
                  </a:cubicBezTo>
                  <a:cubicBezTo>
                    <a:pt x="2069" y="768"/>
                    <a:pt x="1735" y="1"/>
                    <a:pt x="16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887;p42">
              <a:extLst>
                <a:ext uri="{FF2B5EF4-FFF2-40B4-BE49-F238E27FC236}">
                  <a16:creationId xmlns:a16="http://schemas.microsoft.com/office/drawing/2014/main" id="{589A851A-8314-4850-8E71-9E080704835B}"/>
                </a:ext>
              </a:extLst>
            </p:cNvPr>
            <p:cNvSpPr/>
            <p:nvPr/>
          </p:nvSpPr>
          <p:spPr>
            <a:xfrm>
              <a:off x="5966460" y="1382848"/>
              <a:ext cx="39100" cy="59575"/>
            </a:xfrm>
            <a:custGeom>
              <a:avLst/>
              <a:gdLst/>
              <a:ahLst/>
              <a:cxnLst/>
              <a:rect l="l" t="t" r="r" b="b"/>
              <a:pathLst>
                <a:path w="1564" h="2383" extrusionOk="0">
                  <a:moveTo>
                    <a:pt x="796" y="1"/>
                  </a:moveTo>
                  <a:cubicBezTo>
                    <a:pt x="765" y="1"/>
                    <a:pt x="744" y="5"/>
                    <a:pt x="735" y="14"/>
                  </a:cubicBezTo>
                  <a:cubicBezTo>
                    <a:pt x="701" y="47"/>
                    <a:pt x="901" y="347"/>
                    <a:pt x="901" y="414"/>
                  </a:cubicBezTo>
                  <a:lnTo>
                    <a:pt x="1" y="2149"/>
                  </a:lnTo>
                  <a:lnTo>
                    <a:pt x="634" y="2382"/>
                  </a:lnTo>
                  <a:cubicBezTo>
                    <a:pt x="634" y="2382"/>
                    <a:pt x="1202" y="547"/>
                    <a:pt x="1202" y="514"/>
                  </a:cubicBezTo>
                  <a:cubicBezTo>
                    <a:pt x="1235" y="447"/>
                    <a:pt x="1502" y="447"/>
                    <a:pt x="1535" y="314"/>
                  </a:cubicBezTo>
                  <a:cubicBezTo>
                    <a:pt x="1564" y="170"/>
                    <a:pt x="994" y="1"/>
                    <a:pt x="796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888;p42">
              <a:extLst>
                <a:ext uri="{FF2B5EF4-FFF2-40B4-BE49-F238E27FC236}">
                  <a16:creationId xmlns:a16="http://schemas.microsoft.com/office/drawing/2014/main" id="{08D8E18E-6023-437B-BA17-F54D7A48F71F}"/>
                </a:ext>
              </a:extLst>
            </p:cNvPr>
            <p:cNvSpPr/>
            <p:nvPr/>
          </p:nvSpPr>
          <p:spPr>
            <a:xfrm>
              <a:off x="5987310" y="1383173"/>
              <a:ext cx="15875" cy="5875"/>
            </a:xfrm>
            <a:custGeom>
              <a:avLst/>
              <a:gdLst/>
              <a:ahLst/>
              <a:cxnLst/>
              <a:rect l="l" t="t" r="r" b="b"/>
              <a:pathLst>
                <a:path w="635" h="235" extrusionOk="0">
                  <a:moveTo>
                    <a:pt x="1" y="1"/>
                  </a:moveTo>
                  <a:lnTo>
                    <a:pt x="1" y="1"/>
                  </a:lnTo>
                  <a:cubicBezTo>
                    <a:pt x="201" y="101"/>
                    <a:pt x="401" y="201"/>
                    <a:pt x="634" y="23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889;p42">
              <a:extLst>
                <a:ext uri="{FF2B5EF4-FFF2-40B4-BE49-F238E27FC236}">
                  <a16:creationId xmlns:a16="http://schemas.microsoft.com/office/drawing/2014/main" id="{90A88475-417D-4F31-A0A8-BAB60FAE840C}"/>
                </a:ext>
              </a:extLst>
            </p:cNvPr>
            <p:cNvSpPr/>
            <p:nvPr/>
          </p:nvSpPr>
          <p:spPr>
            <a:xfrm>
              <a:off x="5891560" y="1384673"/>
              <a:ext cx="40750" cy="60250"/>
            </a:xfrm>
            <a:custGeom>
              <a:avLst/>
              <a:gdLst/>
              <a:ahLst/>
              <a:cxnLst/>
              <a:rect l="l" t="t" r="r" b="b"/>
              <a:pathLst>
                <a:path w="1630" h="2410" extrusionOk="0">
                  <a:moveTo>
                    <a:pt x="711" y="1"/>
                  </a:moveTo>
                  <a:cubicBezTo>
                    <a:pt x="502" y="1"/>
                    <a:pt x="0" y="291"/>
                    <a:pt x="28" y="374"/>
                  </a:cubicBezTo>
                  <a:cubicBezTo>
                    <a:pt x="61" y="474"/>
                    <a:pt x="428" y="508"/>
                    <a:pt x="462" y="574"/>
                  </a:cubicBezTo>
                  <a:cubicBezTo>
                    <a:pt x="462" y="641"/>
                    <a:pt x="1062" y="2409"/>
                    <a:pt x="1062" y="2409"/>
                  </a:cubicBezTo>
                  <a:lnTo>
                    <a:pt x="1629" y="2142"/>
                  </a:lnTo>
                  <a:cubicBezTo>
                    <a:pt x="1629" y="2142"/>
                    <a:pt x="728" y="441"/>
                    <a:pt x="728" y="408"/>
                  </a:cubicBezTo>
                  <a:cubicBezTo>
                    <a:pt x="695" y="341"/>
                    <a:pt x="862" y="141"/>
                    <a:pt x="795" y="41"/>
                  </a:cubicBezTo>
                  <a:cubicBezTo>
                    <a:pt x="784" y="13"/>
                    <a:pt x="754" y="1"/>
                    <a:pt x="711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890;p42">
              <a:extLst>
                <a:ext uri="{FF2B5EF4-FFF2-40B4-BE49-F238E27FC236}">
                  <a16:creationId xmlns:a16="http://schemas.microsoft.com/office/drawing/2014/main" id="{9F5FC745-D229-4FB8-825E-DCD09BF7CA2C}"/>
                </a:ext>
              </a:extLst>
            </p:cNvPr>
            <p:cNvSpPr/>
            <p:nvPr/>
          </p:nvSpPr>
          <p:spPr>
            <a:xfrm>
              <a:off x="5894735" y="1385673"/>
              <a:ext cx="15875" cy="7525"/>
            </a:xfrm>
            <a:custGeom>
              <a:avLst/>
              <a:gdLst/>
              <a:ahLst/>
              <a:cxnLst/>
              <a:rect l="l" t="t" r="r" b="b"/>
              <a:pathLst>
                <a:path w="635" h="301" extrusionOk="0">
                  <a:moveTo>
                    <a:pt x="635" y="1"/>
                  </a:moveTo>
                  <a:lnTo>
                    <a:pt x="1" y="301"/>
                  </a:lnTo>
                  <a:cubicBezTo>
                    <a:pt x="201" y="234"/>
                    <a:pt x="435" y="134"/>
                    <a:pt x="6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891;p42">
              <a:extLst>
                <a:ext uri="{FF2B5EF4-FFF2-40B4-BE49-F238E27FC236}">
                  <a16:creationId xmlns:a16="http://schemas.microsoft.com/office/drawing/2014/main" id="{8690DC3E-4902-4938-B3A9-96B4C3A5A259}"/>
                </a:ext>
              </a:extLst>
            </p:cNvPr>
            <p:cNvSpPr/>
            <p:nvPr/>
          </p:nvSpPr>
          <p:spPr>
            <a:xfrm>
              <a:off x="5834735" y="1447373"/>
              <a:ext cx="60875" cy="38400"/>
            </a:xfrm>
            <a:custGeom>
              <a:avLst/>
              <a:gdLst/>
              <a:ahLst/>
              <a:cxnLst/>
              <a:rect l="l" t="t" r="r" b="b"/>
              <a:pathLst>
                <a:path w="2435" h="1536" extrusionOk="0">
                  <a:moveTo>
                    <a:pt x="356" y="0"/>
                  </a:moveTo>
                  <a:cubicBezTo>
                    <a:pt x="191" y="0"/>
                    <a:pt x="1" y="736"/>
                    <a:pt x="66" y="802"/>
                  </a:cubicBezTo>
                  <a:cubicBezTo>
                    <a:pt x="69" y="804"/>
                    <a:pt x="73" y="806"/>
                    <a:pt x="78" y="806"/>
                  </a:cubicBezTo>
                  <a:cubicBezTo>
                    <a:pt x="139" y="806"/>
                    <a:pt x="362" y="665"/>
                    <a:pt x="447" y="665"/>
                  </a:cubicBezTo>
                  <a:cubicBezTo>
                    <a:pt x="455" y="665"/>
                    <a:pt x="461" y="666"/>
                    <a:pt x="466" y="668"/>
                  </a:cubicBezTo>
                  <a:lnTo>
                    <a:pt x="2201" y="1536"/>
                  </a:lnTo>
                  <a:lnTo>
                    <a:pt x="2434" y="935"/>
                  </a:lnTo>
                  <a:cubicBezTo>
                    <a:pt x="2434" y="935"/>
                    <a:pt x="600" y="335"/>
                    <a:pt x="533" y="335"/>
                  </a:cubicBezTo>
                  <a:cubicBezTo>
                    <a:pt x="500" y="301"/>
                    <a:pt x="466" y="35"/>
                    <a:pt x="366" y="1"/>
                  </a:cubicBezTo>
                  <a:cubicBezTo>
                    <a:pt x="363" y="0"/>
                    <a:pt x="359" y="0"/>
                    <a:pt x="356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892;p42">
              <a:extLst>
                <a:ext uri="{FF2B5EF4-FFF2-40B4-BE49-F238E27FC236}">
                  <a16:creationId xmlns:a16="http://schemas.microsoft.com/office/drawing/2014/main" id="{B24FBEC8-1ACD-4A6B-8643-5CA75359A8C4}"/>
                </a:ext>
              </a:extLst>
            </p:cNvPr>
            <p:cNvSpPr/>
            <p:nvPr/>
          </p:nvSpPr>
          <p:spPr>
            <a:xfrm>
              <a:off x="5836360" y="1449048"/>
              <a:ext cx="5875" cy="16725"/>
            </a:xfrm>
            <a:custGeom>
              <a:avLst/>
              <a:gdLst/>
              <a:ahLst/>
              <a:cxnLst/>
              <a:rect l="l" t="t" r="r" b="b"/>
              <a:pathLst>
                <a:path w="235" h="669" extrusionOk="0">
                  <a:moveTo>
                    <a:pt x="234" y="1"/>
                  </a:moveTo>
                  <a:lnTo>
                    <a:pt x="1" y="668"/>
                  </a:lnTo>
                  <a:cubicBezTo>
                    <a:pt x="101" y="435"/>
                    <a:pt x="201" y="234"/>
                    <a:pt x="2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893;p42">
              <a:extLst>
                <a:ext uri="{FF2B5EF4-FFF2-40B4-BE49-F238E27FC236}">
                  <a16:creationId xmlns:a16="http://schemas.microsoft.com/office/drawing/2014/main" id="{0196965F-5C4A-4DE3-BD85-6EC97FC9194A}"/>
                </a:ext>
              </a:extLst>
            </p:cNvPr>
            <p:cNvSpPr/>
            <p:nvPr/>
          </p:nvSpPr>
          <p:spPr>
            <a:xfrm>
              <a:off x="5834785" y="1519948"/>
              <a:ext cx="63325" cy="40075"/>
            </a:xfrm>
            <a:custGeom>
              <a:avLst/>
              <a:gdLst/>
              <a:ahLst/>
              <a:cxnLst/>
              <a:rect l="l" t="t" r="r" b="b"/>
              <a:pathLst>
                <a:path w="2533" h="1603" extrusionOk="0">
                  <a:moveTo>
                    <a:pt x="2266" y="0"/>
                  </a:moveTo>
                  <a:cubicBezTo>
                    <a:pt x="2266" y="0"/>
                    <a:pt x="564" y="901"/>
                    <a:pt x="498" y="901"/>
                  </a:cubicBezTo>
                  <a:cubicBezTo>
                    <a:pt x="495" y="904"/>
                    <a:pt x="490" y="905"/>
                    <a:pt x="484" y="905"/>
                  </a:cubicBezTo>
                  <a:cubicBezTo>
                    <a:pt x="434" y="905"/>
                    <a:pt x="294" y="818"/>
                    <a:pt x="211" y="818"/>
                  </a:cubicBezTo>
                  <a:cubicBezTo>
                    <a:pt x="191" y="818"/>
                    <a:pt x="175" y="823"/>
                    <a:pt x="164" y="834"/>
                  </a:cubicBezTo>
                  <a:cubicBezTo>
                    <a:pt x="1" y="899"/>
                    <a:pt x="380" y="1603"/>
                    <a:pt x="491" y="1603"/>
                  </a:cubicBezTo>
                  <a:cubicBezTo>
                    <a:pt x="493" y="1603"/>
                    <a:pt x="495" y="1602"/>
                    <a:pt x="498" y="1601"/>
                  </a:cubicBezTo>
                  <a:cubicBezTo>
                    <a:pt x="598" y="1568"/>
                    <a:pt x="631" y="1168"/>
                    <a:pt x="698" y="1168"/>
                  </a:cubicBezTo>
                  <a:lnTo>
                    <a:pt x="2532" y="567"/>
                  </a:lnTo>
                  <a:lnTo>
                    <a:pt x="2266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894;p42">
              <a:extLst>
                <a:ext uri="{FF2B5EF4-FFF2-40B4-BE49-F238E27FC236}">
                  <a16:creationId xmlns:a16="http://schemas.microsoft.com/office/drawing/2014/main" id="{8AC5DDEF-F719-40E1-A90B-588426389D3D}"/>
                </a:ext>
              </a:extLst>
            </p:cNvPr>
            <p:cNvSpPr/>
            <p:nvPr/>
          </p:nvSpPr>
          <p:spPr>
            <a:xfrm>
              <a:off x="5173010" y="602111"/>
              <a:ext cx="40775" cy="60750"/>
            </a:xfrm>
            <a:custGeom>
              <a:avLst/>
              <a:gdLst/>
              <a:ahLst/>
              <a:cxnLst/>
              <a:rect l="l" t="t" r="r" b="b"/>
              <a:pathLst>
                <a:path w="1631" h="2430" extrusionOk="0">
                  <a:moveTo>
                    <a:pt x="568" y="1"/>
                  </a:moveTo>
                  <a:lnTo>
                    <a:pt x="1" y="268"/>
                  </a:lnTo>
                  <a:cubicBezTo>
                    <a:pt x="1" y="268"/>
                    <a:pt x="901" y="1969"/>
                    <a:pt x="901" y="2036"/>
                  </a:cubicBezTo>
                  <a:cubicBezTo>
                    <a:pt x="935" y="2069"/>
                    <a:pt x="768" y="2303"/>
                    <a:pt x="834" y="2403"/>
                  </a:cubicBezTo>
                  <a:cubicBezTo>
                    <a:pt x="844" y="2421"/>
                    <a:pt x="866" y="2430"/>
                    <a:pt x="898" y="2430"/>
                  </a:cubicBezTo>
                  <a:cubicBezTo>
                    <a:pt x="1092" y="2430"/>
                    <a:pt x="1630" y="2122"/>
                    <a:pt x="1602" y="2036"/>
                  </a:cubicBezTo>
                  <a:cubicBezTo>
                    <a:pt x="1568" y="1969"/>
                    <a:pt x="1201" y="1902"/>
                    <a:pt x="1168" y="1836"/>
                  </a:cubicBezTo>
                  <a:cubicBezTo>
                    <a:pt x="1168" y="1769"/>
                    <a:pt x="568" y="1"/>
                    <a:pt x="568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895;p42">
              <a:extLst>
                <a:ext uri="{FF2B5EF4-FFF2-40B4-BE49-F238E27FC236}">
                  <a16:creationId xmlns:a16="http://schemas.microsoft.com/office/drawing/2014/main" id="{1D501F37-0759-4CCF-A9CE-5A2152AF4C14}"/>
                </a:ext>
              </a:extLst>
            </p:cNvPr>
            <p:cNvSpPr/>
            <p:nvPr/>
          </p:nvSpPr>
          <p:spPr>
            <a:xfrm>
              <a:off x="5195535" y="654661"/>
              <a:ext cx="15025" cy="7525"/>
            </a:xfrm>
            <a:custGeom>
              <a:avLst/>
              <a:gdLst/>
              <a:ahLst/>
              <a:cxnLst/>
              <a:rect l="l" t="t" r="r" b="b"/>
              <a:pathLst>
                <a:path w="601" h="301" extrusionOk="0">
                  <a:moveTo>
                    <a:pt x="601" y="0"/>
                  </a:moveTo>
                  <a:lnTo>
                    <a:pt x="601" y="0"/>
                  </a:lnTo>
                  <a:cubicBezTo>
                    <a:pt x="400" y="34"/>
                    <a:pt x="167" y="134"/>
                    <a:pt x="0" y="301"/>
                  </a:cubicBezTo>
                  <a:lnTo>
                    <a:pt x="60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896;p42">
              <a:extLst>
                <a:ext uri="{FF2B5EF4-FFF2-40B4-BE49-F238E27FC236}">
                  <a16:creationId xmlns:a16="http://schemas.microsoft.com/office/drawing/2014/main" id="{3A33472F-29CC-499E-B7E0-535B98C790C7}"/>
                </a:ext>
              </a:extLst>
            </p:cNvPr>
            <p:cNvSpPr/>
            <p:nvPr/>
          </p:nvSpPr>
          <p:spPr>
            <a:xfrm>
              <a:off x="6009835" y="1513273"/>
              <a:ext cx="60875" cy="38400"/>
            </a:xfrm>
            <a:custGeom>
              <a:avLst/>
              <a:gdLst/>
              <a:ahLst/>
              <a:cxnLst/>
              <a:rect l="l" t="t" r="r" b="b"/>
              <a:pathLst>
                <a:path w="2435" h="1536" extrusionOk="0">
                  <a:moveTo>
                    <a:pt x="234" y="0"/>
                  </a:moveTo>
                  <a:lnTo>
                    <a:pt x="0" y="634"/>
                  </a:lnTo>
                  <a:cubicBezTo>
                    <a:pt x="0" y="634"/>
                    <a:pt x="1835" y="1201"/>
                    <a:pt x="1902" y="1235"/>
                  </a:cubicBezTo>
                  <a:cubicBezTo>
                    <a:pt x="1935" y="1235"/>
                    <a:pt x="1935" y="1468"/>
                    <a:pt x="2102" y="1535"/>
                  </a:cubicBezTo>
                  <a:cubicBezTo>
                    <a:pt x="2105" y="1536"/>
                    <a:pt x="2107" y="1536"/>
                    <a:pt x="2110" y="1536"/>
                  </a:cubicBezTo>
                  <a:cubicBezTo>
                    <a:pt x="2244" y="1536"/>
                    <a:pt x="2435" y="800"/>
                    <a:pt x="2402" y="734"/>
                  </a:cubicBezTo>
                  <a:cubicBezTo>
                    <a:pt x="2398" y="732"/>
                    <a:pt x="2392" y="731"/>
                    <a:pt x="2386" y="731"/>
                  </a:cubicBezTo>
                  <a:cubicBezTo>
                    <a:pt x="2303" y="731"/>
                    <a:pt x="2068" y="904"/>
                    <a:pt x="1985" y="904"/>
                  </a:cubicBezTo>
                  <a:cubicBezTo>
                    <a:pt x="1978" y="904"/>
                    <a:pt x="1973" y="903"/>
                    <a:pt x="1968" y="901"/>
                  </a:cubicBezTo>
                  <a:cubicBezTo>
                    <a:pt x="1902" y="834"/>
                    <a:pt x="234" y="0"/>
                    <a:pt x="234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897;p42">
              <a:extLst>
                <a:ext uri="{FF2B5EF4-FFF2-40B4-BE49-F238E27FC236}">
                  <a16:creationId xmlns:a16="http://schemas.microsoft.com/office/drawing/2014/main" id="{36E1F0CC-EE1B-48FA-A32B-CE6E38332481}"/>
                </a:ext>
              </a:extLst>
            </p:cNvPr>
            <p:cNvSpPr/>
            <p:nvPr/>
          </p:nvSpPr>
          <p:spPr>
            <a:xfrm>
              <a:off x="6007335" y="1439023"/>
              <a:ext cx="63300" cy="40925"/>
            </a:xfrm>
            <a:custGeom>
              <a:avLst/>
              <a:gdLst/>
              <a:ahLst/>
              <a:cxnLst/>
              <a:rect l="l" t="t" r="r" b="b"/>
              <a:pathLst>
                <a:path w="2532" h="1637" extrusionOk="0">
                  <a:moveTo>
                    <a:pt x="2042" y="1"/>
                  </a:moveTo>
                  <a:cubicBezTo>
                    <a:pt x="2040" y="1"/>
                    <a:pt x="2037" y="1"/>
                    <a:pt x="2035" y="2"/>
                  </a:cubicBezTo>
                  <a:cubicBezTo>
                    <a:pt x="1968" y="35"/>
                    <a:pt x="1902" y="435"/>
                    <a:pt x="1835" y="435"/>
                  </a:cubicBezTo>
                  <a:lnTo>
                    <a:pt x="0" y="1036"/>
                  </a:lnTo>
                  <a:lnTo>
                    <a:pt x="267" y="1636"/>
                  </a:lnTo>
                  <a:cubicBezTo>
                    <a:pt x="267" y="1636"/>
                    <a:pt x="1968" y="702"/>
                    <a:pt x="2035" y="702"/>
                  </a:cubicBezTo>
                  <a:cubicBezTo>
                    <a:pt x="2038" y="699"/>
                    <a:pt x="2043" y="698"/>
                    <a:pt x="2049" y="698"/>
                  </a:cubicBezTo>
                  <a:cubicBezTo>
                    <a:pt x="2104" y="698"/>
                    <a:pt x="2269" y="807"/>
                    <a:pt x="2346" y="807"/>
                  </a:cubicBezTo>
                  <a:cubicBezTo>
                    <a:pt x="2355" y="807"/>
                    <a:pt x="2362" y="805"/>
                    <a:pt x="2369" y="802"/>
                  </a:cubicBezTo>
                  <a:cubicBezTo>
                    <a:pt x="2532" y="704"/>
                    <a:pt x="2153" y="1"/>
                    <a:pt x="2042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898;p42">
              <a:extLst>
                <a:ext uri="{FF2B5EF4-FFF2-40B4-BE49-F238E27FC236}">
                  <a16:creationId xmlns:a16="http://schemas.microsoft.com/office/drawing/2014/main" id="{9470379D-9C5E-4DE2-A31C-C75A19F841CD}"/>
                </a:ext>
              </a:extLst>
            </p:cNvPr>
            <p:cNvSpPr/>
            <p:nvPr/>
          </p:nvSpPr>
          <p:spPr>
            <a:xfrm>
              <a:off x="6059860" y="1441548"/>
              <a:ext cx="7525" cy="15875"/>
            </a:xfrm>
            <a:custGeom>
              <a:avLst/>
              <a:gdLst/>
              <a:ahLst/>
              <a:cxnLst/>
              <a:rect l="l" t="t" r="r" b="b"/>
              <a:pathLst>
                <a:path w="301" h="635" extrusionOk="0">
                  <a:moveTo>
                    <a:pt x="1" y="1"/>
                  </a:moveTo>
                  <a:cubicBezTo>
                    <a:pt x="34" y="234"/>
                    <a:pt x="134" y="434"/>
                    <a:pt x="301" y="63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899;p42">
              <a:extLst>
                <a:ext uri="{FF2B5EF4-FFF2-40B4-BE49-F238E27FC236}">
                  <a16:creationId xmlns:a16="http://schemas.microsoft.com/office/drawing/2014/main" id="{06869823-B09C-4BBD-9F0E-0235DE0F3350}"/>
                </a:ext>
              </a:extLst>
            </p:cNvPr>
            <p:cNvSpPr/>
            <p:nvPr/>
          </p:nvSpPr>
          <p:spPr>
            <a:xfrm>
              <a:off x="5861385" y="1418073"/>
              <a:ext cx="176825" cy="162875"/>
            </a:xfrm>
            <a:custGeom>
              <a:avLst/>
              <a:gdLst/>
              <a:ahLst/>
              <a:cxnLst/>
              <a:rect l="l" t="t" r="r" b="b"/>
              <a:pathLst>
                <a:path w="7073" h="6515" extrusionOk="0">
                  <a:moveTo>
                    <a:pt x="3684" y="1"/>
                  </a:moveTo>
                  <a:cubicBezTo>
                    <a:pt x="2178" y="1"/>
                    <a:pt x="817" y="1052"/>
                    <a:pt x="534" y="2608"/>
                  </a:cubicBezTo>
                  <a:cubicBezTo>
                    <a:pt x="1" y="4375"/>
                    <a:pt x="1168" y="6177"/>
                    <a:pt x="3003" y="6444"/>
                  </a:cubicBezTo>
                  <a:cubicBezTo>
                    <a:pt x="3224" y="6491"/>
                    <a:pt x="3444" y="6514"/>
                    <a:pt x="3662" y="6514"/>
                  </a:cubicBezTo>
                  <a:cubicBezTo>
                    <a:pt x="5123" y="6514"/>
                    <a:pt x="6449" y="5485"/>
                    <a:pt x="6739" y="3975"/>
                  </a:cubicBezTo>
                  <a:cubicBezTo>
                    <a:pt x="7072" y="2708"/>
                    <a:pt x="6605" y="1407"/>
                    <a:pt x="5571" y="606"/>
                  </a:cubicBezTo>
                  <a:cubicBezTo>
                    <a:pt x="5271" y="339"/>
                    <a:pt x="4871" y="172"/>
                    <a:pt x="4504" y="106"/>
                  </a:cubicBezTo>
                  <a:cubicBezTo>
                    <a:pt x="4229" y="35"/>
                    <a:pt x="3954" y="1"/>
                    <a:pt x="3684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900;p42">
              <a:extLst>
                <a:ext uri="{FF2B5EF4-FFF2-40B4-BE49-F238E27FC236}">
                  <a16:creationId xmlns:a16="http://schemas.microsoft.com/office/drawing/2014/main" id="{5CE80F73-D2F0-4DDB-838A-E6B5B36AC50D}"/>
                </a:ext>
              </a:extLst>
            </p:cNvPr>
            <p:cNvSpPr/>
            <p:nvPr/>
          </p:nvSpPr>
          <p:spPr>
            <a:xfrm>
              <a:off x="5877235" y="1433223"/>
              <a:ext cx="160975" cy="147725"/>
            </a:xfrm>
            <a:custGeom>
              <a:avLst/>
              <a:gdLst/>
              <a:ahLst/>
              <a:cxnLst/>
              <a:rect l="l" t="t" r="r" b="b"/>
              <a:pathLst>
                <a:path w="6439" h="5909" extrusionOk="0">
                  <a:moveTo>
                    <a:pt x="4971" y="0"/>
                  </a:moveTo>
                  <a:lnTo>
                    <a:pt x="4971" y="0"/>
                  </a:lnTo>
                  <a:cubicBezTo>
                    <a:pt x="5905" y="1301"/>
                    <a:pt x="6071" y="3769"/>
                    <a:pt x="3903" y="4804"/>
                  </a:cubicBezTo>
                  <a:cubicBezTo>
                    <a:pt x="3494" y="4991"/>
                    <a:pt x="3088" y="5067"/>
                    <a:pt x="2697" y="5067"/>
                  </a:cubicBezTo>
                  <a:cubicBezTo>
                    <a:pt x="1556" y="5067"/>
                    <a:pt x="547" y="4417"/>
                    <a:pt x="0" y="3970"/>
                  </a:cubicBezTo>
                  <a:lnTo>
                    <a:pt x="0" y="3970"/>
                  </a:lnTo>
                  <a:cubicBezTo>
                    <a:pt x="434" y="4937"/>
                    <a:pt x="1301" y="5637"/>
                    <a:pt x="2369" y="5838"/>
                  </a:cubicBezTo>
                  <a:cubicBezTo>
                    <a:pt x="2590" y="5885"/>
                    <a:pt x="2810" y="5908"/>
                    <a:pt x="3028" y="5908"/>
                  </a:cubicBezTo>
                  <a:cubicBezTo>
                    <a:pt x="4489" y="5908"/>
                    <a:pt x="5815" y="4879"/>
                    <a:pt x="6105" y="3369"/>
                  </a:cubicBezTo>
                  <a:cubicBezTo>
                    <a:pt x="6438" y="2102"/>
                    <a:pt x="5971" y="801"/>
                    <a:pt x="49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901;p42">
              <a:extLst>
                <a:ext uri="{FF2B5EF4-FFF2-40B4-BE49-F238E27FC236}">
                  <a16:creationId xmlns:a16="http://schemas.microsoft.com/office/drawing/2014/main" id="{458F506C-85AB-4AF4-8E9E-FA7AEC834E56}"/>
                </a:ext>
              </a:extLst>
            </p:cNvPr>
            <p:cNvSpPr/>
            <p:nvPr/>
          </p:nvSpPr>
          <p:spPr>
            <a:xfrm>
              <a:off x="5937285" y="1391523"/>
              <a:ext cx="24200" cy="49225"/>
            </a:xfrm>
            <a:custGeom>
              <a:avLst/>
              <a:gdLst/>
              <a:ahLst/>
              <a:cxnLst/>
              <a:rect l="l" t="t" r="r" b="b"/>
              <a:pathLst>
                <a:path w="968" h="1969" extrusionOk="0">
                  <a:moveTo>
                    <a:pt x="434" y="0"/>
                  </a:moveTo>
                  <a:cubicBezTo>
                    <a:pt x="200" y="34"/>
                    <a:pt x="34" y="0"/>
                    <a:pt x="0" y="100"/>
                  </a:cubicBezTo>
                  <a:cubicBezTo>
                    <a:pt x="0" y="234"/>
                    <a:pt x="334" y="434"/>
                    <a:pt x="334" y="501"/>
                  </a:cubicBezTo>
                  <a:cubicBezTo>
                    <a:pt x="334" y="567"/>
                    <a:pt x="167" y="1601"/>
                    <a:pt x="134" y="1902"/>
                  </a:cubicBezTo>
                  <a:lnTo>
                    <a:pt x="134" y="1968"/>
                  </a:lnTo>
                  <a:lnTo>
                    <a:pt x="867" y="1968"/>
                  </a:lnTo>
                  <a:cubicBezTo>
                    <a:pt x="867" y="1968"/>
                    <a:pt x="701" y="501"/>
                    <a:pt x="701" y="467"/>
                  </a:cubicBezTo>
                  <a:cubicBezTo>
                    <a:pt x="701" y="401"/>
                    <a:pt x="968" y="234"/>
                    <a:pt x="968" y="100"/>
                  </a:cubicBezTo>
                  <a:cubicBezTo>
                    <a:pt x="968" y="0"/>
                    <a:pt x="634" y="0"/>
                    <a:pt x="434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902;p42">
              <a:extLst>
                <a:ext uri="{FF2B5EF4-FFF2-40B4-BE49-F238E27FC236}">
                  <a16:creationId xmlns:a16="http://schemas.microsoft.com/office/drawing/2014/main" id="{6D10507B-942B-4FE8-9F02-A3F8D2D7C364}"/>
                </a:ext>
              </a:extLst>
            </p:cNvPr>
            <p:cNvSpPr/>
            <p:nvPr/>
          </p:nvSpPr>
          <p:spPr>
            <a:xfrm>
              <a:off x="5939785" y="1393173"/>
              <a:ext cx="20025" cy="1425"/>
            </a:xfrm>
            <a:custGeom>
              <a:avLst/>
              <a:gdLst/>
              <a:ahLst/>
              <a:cxnLst/>
              <a:rect l="l" t="t" r="r" b="b"/>
              <a:pathLst>
                <a:path w="801" h="57" extrusionOk="0">
                  <a:moveTo>
                    <a:pt x="801" y="1"/>
                  </a:moveTo>
                  <a:lnTo>
                    <a:pt x="0" y="34"/>
                  </a:lnTo>
                  <a:cubicBezTo>
                    <a:pt x="111" y="48"/>
                    <a:pt x="221" y="56"/>
                    <a:pt x="332" y="56"/>
                  </a:cubicBezTo>
                  <a:cubicBezTo>
                    <a:pt x="488" y="56"/>
                    <a:pt x="645" y="40"/>
                    <a:pt x="8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903;p42">
              <a:extLst>
                <a:ext uri="{FF2B5EF4-FFF2-40B4-BE49-F238E27FC236}">
                  <a16:creationId xmlns:a16="http://schemas.microsoft.com/office/drawing/2014/main" id="{0F83CFCE-9705-4EE3-9EAF-D3946C0F7A28}"/>
                </a:ext>
              </a:extLst>
            </p:cNvPr>
            <p:cNvSpPr/>
            <p:nvPr/>
          </p:nvSpPr>
          <p:spPr>
            <a:xfrm>
              <a:off x="5937285" y="1391523"/>
              <a:ext cx="12500" cy="47550"/>
            </a:xfrm>
            <a:custGeom>
              <a:avLst/>
              <a:gdLst/>
              <a:ahLst/>
              <a:cxnLst/>
              <a:rect l="l" t="t" r="r" b="b"/>
              <a:pathLst>
                <a:path w="500" h="1902" extrusionOk="0">
                  <a:moveTo>
                    <a:pt x="434" y="0"/>
                  </a:moveTo>
                  <a:lnTo>
                    <a:pt x="434" y="0"/>
                  </a:lnTo>
                  <a:cubicBezTo>
                    <a:pt x="234" y="34"/>
                    <a:pt x="34" y="0"/>
                    <a:pt x="34" y="100"/>
                  </a:cubicBezTo>
                  <a:cubicBezTo>
                    <a:pt x="0" y="234"/>
                    <a:pt x="367" y="434"/>
                    <a:pt x="334" y="501"/>
                  </a:cubicBezTo>
                  <a:cubicBezTo>
                    <a:pt x="334" y="567"/>
                    <a:pt x="171" y="1577"/>
                    <a:pt x="135" y="1891"/>
                  </a:cubicBezTo>
                  <a:lnTo>
                    <a:pt x="135" y="1891"/>
                  </a:lnTo>
                  <a:cubicBezTo>
                    <a:pt x="158" y="1748"/>
                    <a:pt x="499" y="531"/>
                    <a:pt x="467" y="434"/>
                  </a:cubicBezTo>
                  <a:cubicBezTo>
                    <a:pt x="467" y="367"/>
                    <a:pt x="234" y="234"/>
                    <a:pt x="234" y="200"/>
                  </a:cubicBezTo>
                  <a:lnTo>
                    <a:pt x="234" y="134"/>
                  </a:lnTo>
                  <a:cubicBezTo>
                    <a:pt x="234" y="100"/>
                    <a:pt x="234" y="100"/>
                    <a:pt x="234" y="100"/>
                  </a:cubicBezTo>
                  <a:cubicBezTo>
                    <a:pt x="300" y="67"/>
                    <a:pt x="367" y="34"/>
                    <a:pt x="434" y="0"/>
                  </a:cubicBezTo>
                  <a:close/>
                  <a:moveTo>
                    <a:pt x="135" y="1891"/>
                  </a:moveTo>
                  <a:cubicBezTo>
                    <a:pt x="134" y="1896"/>
                    <a:pt x="134" y="1899"/>
                    <a:pt x="134" y="1902"/>
                  </a:cubicBezTo>
                  <a:cubicBezTo>
                    <a:pt x="134" y="1898"/>
                    <a:pt x="134" y="1894"/>
                    <a:pt x="135" y="189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904;p42">
              <a:extLst>
                <a:ext uri="{FF2B5EF4-FFF2-40B4-BE49-F238E27FC236}">
                  <a16:creationId xmlns:a16="http://schemas.microsoft.com/office/drawing/2014/main" id="{29128C1C-273F-459A-80F0-97262F15F701}"/>
                </a:ext>
              </a:extLst>
            </p:cNvPr>
            <p:cNvSpPr/>
            <p:nvPr/>
          </p:nvSpPr>
          <p:spPr>
            <a:xfrm>
              <a:off x="5865560" y="1415848"/>
              <a:ext cx="49225" cy="48250"/>
            </a:xfrm>
            <a:custGeom>
              <a:avLst/>
              <a:gdLst/>
              <a:ahLst/>
              <a:cxnLst/>
              <a:rect l="l" t="t" r="r" b="b"/>
              <a:pathLst>
                <a:path w="1969" h="1930" extrusionOk="0">
                  <a:moveTo>
                    <a:pt x="690" y="0"/>
                  </a:moveTo>
                  <a:cubicBezTo>
                    <a:pt x="642" y="0"/>
                    <a:pt x="572" y="48"/>
                    <a:pt x="501" y="95"/>
                  </a:cubicBezTo>
                  <a:cubicBezTo>
                    <a:pt x="301" y="261"/>
                    <a:pt x="0" y="595"/>
                    <a:pt x="67" y="695"/>
                  </a:cubicBezTo>
                  <a:cubicBezTo>
                    <a:pt x="91" y="731"/>
                    <a:pt x="157" y="741"/>
                    <a:pt x="233" y="741"/>
                  </a:cubicBezTo>
                  <a:cubicBezTo>
                    <a:pt x="339" y="741"/>
                    <a:pt x="464" y="721"/>
                    <a:pt x="528" y="721"/>
                  </a:cubicBezTo>
                  <a:cubicBezTo>
                    <a:pt x="548" y="721"/>
                    <a:pt x="562" y="723"/>
                    <a:pt x="568" y="728"/>
                  </a:cubicBezTo>
                  <a:lnTo>
                    <a:pt x="1401" y="1896"/>
                  </a:lnTo>
                  <a:lnTo>
                    <a:pt x="1435" y="1929"/>
                  </a:lnTo>
                  <a:lnTo>
                    <a:pt x="1969" y="1396"/>
                  </a:lnTo>
                  <a:cubicBezTo>
                    <a:pt x="1969" y="1396"/>
                    <a:pt x="834" y="462"/>
                    <a:pt x="801" y="428"/>
                  </a:cubicBezTo>
                  <a:cubicBezTo>
                    <a:pt x="768" y="395"/>
                    <a:pt x="768" y="61"/>
                    <a:pt x="734" y="28"/>
                  </a:cubicBezTo>
                  <a:cubicBezTo>
                    <a:pt x="725" y="8"/>
                    <a:pt x="709" y="0"/>
                    <a:pt x="690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905;p42">
              <a:extLst>
                <a:ext uri="{FF2B5EF4-FFF2-40B4-BE49-F238E27FC236}">
                  <a16:creationId xmlns:a16="http://schemas.microsoft.com/office/drawing/2014/main" id="{C94D1CC0-7CEA-41EA-AB13-A01B25E92B9C}"/>
                </a:ext>
              </a:extLst>
            </p:cNvPr>
            <p:cNvSpPr/>
            <p:nvPr/>
          </p:nvSpPr>
          <p:spPr>
            <a:xfrm>
              <a:off x="5868060" y="1416523"/>
              <a:ext cx="13375" cy="15050"/>
            </a:xfrm>
            <a:custGeom>
              <a:avLst/>
              <a:gdLst/>
              <a:ahLst/>
              <a:cxnLst/>
              <a:rect l="l" t="t" r="r" b="b"/>
              <a:pathLst>
                <a:path w="535" h="602" extrusionOk="0">
                  <a:moveTo>
                    <a:pt x="534" y="1"/>
                  </a:moveTo>
                  <a:lnTo>
                    <a:pt x="1" y="601"/>
                  </a:lnTo>
                  <a:cubicBezTo>
                    <a:pt x="201" y="435"/>
                    <a:pt x="401" y="234"/>
                    <a:pt x="5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906;p42">
              <a:extLst>
                <a:ext uri="{FF2B5EF4-FFF2-40B4-BE49-F238E27FC236}">
                  <a16:creationId xmlns:a16="http://schemas.microsoft.com/office/drawing/2014/main" id="{48672E73-A118-4C8B-BF12-D872CDF203D3}"/>
                </a:ext>
              </a:extLst>
            </p:cNvPr>
            <p:cNvSpPr/>
            <p:nvPr/>
          </p:nvSpPr>
          <p:spPr>
            <a:xfrm>
              <a:off x="5865560" y="1418198"/>
              <a:ext cx="35050" cy="45050"/>
            </a:xfrm>
            <a:custGeom>
              <a:avLst/>
              <a:gdLst/>
              <a:ahLst/>
              <a:cxnLst/>
              <a:rect l="l" t="t" r="r" b="b"/>
              <a:pathLst>
                <a:path w="1402" h="1802" extrusionOk="0">
                  <a:moveTo>
                    <a:pt x="501" y="1"/>
                  </a:moveTo>
                  <a:cubicBezTo>
                    <a:pt x="301" y="167"/>
                    <a:pt x="0" y="501"/>
                    <a:pt x="67" y="601"/>
                  </a:cubicBezTo>
                  <a:cubicBezTo>
                    <a:pt x="86" y="620"/>
                    <a:pt x="130" y="625"/>
                    <a:pt x="184" y="625"/>
                  </a:cubicBezTo>
                  <a:cubicBezTo>
                    <a:pt x="273" y="625"/>
                    <a:pt x="389" y="610"/>
                    <a:pt x="471" y="610"/>
                  </a:cubicBezTo>
                  <a:cubicBezTo>
                    <a:pt x="521" y="610"/>
                    <a:pt x="558" y="616"/>
                    <a:pt x="568" y="634"/>
                  </a:cubicBezTo>
                  <a:lnTo>
                    <a:pt x="1401" y="1802"/>
                  </a:lnTo>
                  <a:cubicBezTo>
                    <a:pt x="1368" y="1702"/>
                    <a:pt x="734" y="468"/>
                    <a:pt x="634" y="434"/>
                  </a:cubicBezTo>
                  <a:cubicBezTo>
                    <a:pt x="612" y="423"/>
                    <a:pt x="568" y="420"/>
                    <a:pt x="518" y="420"/>
                  </a:cubicBezTo>
                  <a:cubicBezTo>
                    <a:pt x="419" y="420"/>
                    <a:pt x="301" y="434"/>
                    <a:pt x="301" y="434"/>
                  </a:cubicBezTo>
                  <a:lnTo>
                    <a:pt x="301" y="368"/>
                  </a:lnTo>
                  <a:cubicBezTo>
                    <a:pt x="301" y="368"/>
                    <a:pt x="301" y="334"/>
                    <a:pt x="301" y="301"/>
                  </a:cubicBezTo>
                  <a:cubicBezTo>
                    <a:pt x="367" y="201"/>
                    <a:pt x="434" y="101"/>
                    <a:pt x="5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907;p42">
              <a:extLst>
                <a:ext uri="{FF2B5EF4-FFF2-40B4-BE49-F238E27FC236}">
                  <a16:creationId xmlns:a16="http://schemas.microsoft.com/office/drawing/2014/main" id="{55DF7CC5-1EC5-4982-9942-6E6606225B31}"/>
                </a:ext>
              </a:extLst>
            </p:cNvPr>
            <p:cNvSpPr/>
            <p:nvPr/>
          </p:nvSpPr>
          <p:spPr>
            <a:xfrm>
              <a:off x="5839710" y="1487423"/>
              <a:ext cx="50900" cy="23375"/>
            </a:xfrm>
            <a:custGeom>
              <a:avLst/>
              <a:gdLst/>
              <a:ahLst/>
              <a:cxnLst/>
              <a:rect l="l" t="t" r="r" b="b"/>
              <a:pathLst>
                <a:path w="2036" h="935" extrusionOk="0">
                  <a:moveTo>
                    <a:pt x="134" y="0"/>
                  </a:moveTo>
                  <a:cubicBezTo>
                    <a:pt x="0" y="301"/>
                    <a:pt x="34" y="634"/>
                    <a:pt x="167" y="934"/>
                  </a:cubicBezTo>
                  <a:cubicBezTo>
                    <a:pt x="267" y="934"/>
                    <a:pt x="501" y="601"/>
                    <a:pt x="567" y="601"/>
                  </a:cubicBezTo>
                  <a:lnTo>
                    <a:pt x="2035" y="834"/>
                  </a:lnTo>
                  <a:lnTo>
                    <a:pt x="2035" y="100"/>
                  </a:lnTo>
                  <a:cubicBezTo>
                    <a:pt x="2035" y="100"/>
                    <a:pt x="567" y="234"/>
                    <a:pt x="501" y="234"/>
                  </a:cubicBezTo>
                  <a:cubicBezTo>
                    <a:pt x="434" y="234"/>
                    <a:pt x="267" y="0"/>
                    <a:pt x="167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908;p42">
              <a:extLst>
                <a:ext uri="{FF2B5EF4-FFF2-40B4-BE49-F238E27FC236}">
                  <a16:creationId xmlns:a16="http://schemas.microsoft.com/office/drawing/2014/main" id="{83D6E231-4AE6-4A70-A33C-7227DEE6B198}"/>
                </a:ext>
              </a:extLst>
            </p:cNvPr>
            <p:cNvSpPr/>
            <p:nvPr/>
          </p:nvSpPr>
          <p:spPr>
            <a:xfrm>
              <a:off x="5843035" y="1488248"/>
              <a:ext cx="1700" cy="20050"/>
            </a:xfrm>
            <a:custGeom>
              <a:avLst/>
              <a:gdLst/>
              <a:ahLst/>
              <a:cxnLst/>
              <a:rect l="l" t="t" r="r" b="b"/>
              <a:pathLst>
                <a:path w="68" h="802" extrusionOk="0">
                  <a:moveTo>
                    <a:pt x="1" y="1"/>
                  </a:moveTo>
                  <a:lnTo>
                    <a:pt x="1" y="801"/>
                  </a:lnTo>
                  <a:cubicBezTo>
                    <a:pt x="68" y="534"/>
                    <a:pt x="68" y="268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909;p42">
              <a:extLst>
                <a:ext uri="{FF2B5EF4-FFF2-40B4-BE49-F238E27FC236}">
                  <a16:creationId xmlns:a16="http://schemas.microsoft.com/office/drawing/2014/main" id="{6C6D54FD-CA14-4D9F-8E92-D70D32DC788E}"/>
                </a:ext>
              </a:extLst>
            </p:cNvPr>
            <p:cNvSpPr/>
            <p:nvPr/>
          </p:nvSpPr>
          <p:spPr>
            <a:xfrm>
              <a:off x="5840385" y="1486573"/>
              <a:ext cx="49375" cy="23450"/>
            </a:xfrm>
            <a:custGeom>
              <a:avLst/>
              <a:gdLst/>
              <a:ahLst/>
              <a:cxnLst/>
              <a:rect l="l" t="t" r="r" b="b"/>
              <a:pathLst>
                <a:path w="1975" h="938" extrusionOk="0">
                  <a:moveTo>
                    <a:pt x="107" y="1"/>
                  </a:moveTo>
                  <a:cubicBezTo>
                    <a:pt x="60" y="95"/>
                    <a:pt x="35" y="189"/>
                    <a:pt x="32" y="283"/>
                  </a:cubicBezTo>
                  <a:lnTo>
                    <a:pt x="32" y="283"/>
                  </a:lnTo>
                  <a:cubicBezTo>
                    <a:pt x="45" y="190"/>
                    <a:pt x="69" y="96"/>
                    <a:pt x="107" y="1"/>
                  </a:cubicBezTo>
                  <a:close/>
                  <a:moveTo>
                    <a:pt x="32" y="283"/>
                  </a:moveTo>
                  <a:cubicBezTo>
                    <a:pt x="0" y="518"/>
                    <a:pt x="45" y="744"/>
                    <a:pt x="140" y="935"/>
                  </a:cubicBezTo>
                  <a:cubicBezTo>
                    <a:pt x="145" y="937"/>
                    <a:pt x="150" y="937"/>
                    <a:pt x="155" y="937"/>
                  </a:cubicBezTo>
                  <a:cubicBezTo>
                    <a:pt x="262" y="937"/>
                    <a:pt x="477" y="635"/>
                    <a:pt x="540" y="635"/>
                  </a:cubicBezTo>
                  <a:lnTo>
                    <a:pt x="1975" y="868"/>
                  </a:lnTo>
                  <a:cubicBezTo>
                    <a:pt x="1908" y="835"/>
                    <a:pt x="641" y="535"/>
                    <a:pt x="507" y="501"/>
                  </a:cubicBezTo>
                  <a:cubicBezTo>
                    <a:pt x="407" y="501"/>
                    <a:pt x="274" y="701"/>
                    <a:pt x="174" y="701"/>
                  </a:cubicBezTo>
                  <a:cubicBezTo>
                    <a:pt x="174" y="701"/>
                    <a:pt x="140" y="668"/>
                    <a:pt x="140" y="668"/>
                  </a:cubicBezTo>
                  <a:cubicBezTo>
                    <a:pt x="107" y="635"/>
                    <a:pt x="107" y="601"/>
                    <a:pt x="107" y="601"/>
                  </a:cubicBezTo>
                  <a:cubicBezTo>
                    <a:pt x="54" y="495"/>
                    <a:pt x="29" y="389"/>
                    <a:pt x="32" y="28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910;p42">
              <a:extLst>
                <a:ext uri="{FF2B5EF4-FFF2-40B4-BE49-F238E27FC236}">
                  <a16:creationId xmlns:a16="http://schemas.microsoft.com/office/drawing/2014/main" id="{E9685109-74B7-48BE-A150-86A8ACAD206C}"/>
                </a:ext>
              </a:extLst>
            </p:cNvPr>
            <p:cNvSpPr/>
            <p:nvPr/>
          </p:nvSpPr>
          <p:spPr>
            <a:xfrm>
              <a:off x="5862410" y="1533273"/>
              <a:ext cx="51550" cy="48525"/>
            </a:xfrm>
            <a:custGeom>
              <a:avLst/>
              <a:gdLst/>
              <a:ahLst/>
              <a:cxnLst/>
              <a:rect l="l" t="t" r="r" b="b"/>
              <a:pathLst>
                <a:path w="2062" h="1941" extrusionOk="0">
                  <a:moveTo>
                    <a:pt x="1527" y="1"/>
                  </a:moveTo>
                  <a:lnTo>
                    <a:pt x="1227" y="368"/>
                  </a:lnTo>
                  <a:cubicBezTo>
                    <a:pt x="960" y="701"/>
                    <a:pt x="593" y="1168"/>
                    <a:pt x="560" y="1202"/>
                  </a:cubicBezTo>
                  <a:cubicBezTo>
                    <a:pt x="552" y="1206"/>
                    <a:pt x="542" y="1207"/>
                    <a:pt x="529" y="1207"/>
                  </a:cubicBezTo>
                  <a:cubicBezTo>
                    <a:pt x="481" y="1207"/>
                    <a:pt x="401" y="1183"/>
                    <a:pt x="321" y="1183"/>
                  </a:cubicBezTo>
                  <a:cubicBezTo>
                    <a:pt x="251" y="1183"/>
                    <a:pt x="181" y="1201"/>
                    <a:pt x="126" y="1269"/>
                  </a:cubicBezTo>
                  <a:cubicBezTo>
                    <a:pt x="0" y="1395"/>
                    <a:pt x="652" y="1941"/>
                    <a:pt x="806" y="1941"/>
                  </a:cubicBezTo>
                  <a:cubicBezTo>
                    <a:pt x="815" y="1941"/>
                    <a:pt x="822" y="1939"/>
                    <a:pt x="827" y="1936"/>
                  </a:cubicBezTo>
                  <a:cubicBezTo>
                    <a:pt x="827" y="1902"/>
                    <a:pt x="860" y="1869"/>
                    <a:pt x="860" y="1802"/>
                  </a:cubicBezTo>
                  <a:cubicBezTo>
                    <a:pt x="860" y="1669"/>
                    <a:pt x="794" y="1435"/>
                    <a:pt x="860" y="1435"/>
                  </a:cubicBezTo>
                  <a:cubicBezTo>
                    <a:pt x="894" y="1369"/>
                    <a:pt x="2061" y="535"/>
                    <a:pt x="2061" y="535"/>
                  </a:cubicBezTo>
                  <a:lnTo>
                    <a:pt x="1527" y="1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911;p42">
              <a:extLst>
                <a:ext uri="{FF2B5EF4-FFF2-40B4-BE49-F238E27FC236}">
                  <a16:creationId xmlns:a16="http://schemas.microsoft.com/office/drawing/2014/main" id="{39411DBA-3D91-4710-8911-65CD90BB4BD6}"/>
                </a:ext>
              </a:extLst>
            </p:cNvPr>
            <p:cNvSpPr/>
            <p:nvPr/>
          </p:nvSpPr>
          <p:spPr>
            <a:xfrm>
              <a:off x="5137985" y="651736"/>
              <a:ext cx="19200" cy="1275"/>
            </a:xfrm>
            <a:custGeom>
              <a:avLst/>
              <a:gdLst/>
              <a:ahLst/>
              <a:cxnLst/>
              <a:rect l="l" t="t" r="r" b="b"/>
              <a:pathLst>
                <a:path w="768" h="51" extrusionOk="0">
                  <a:moveTo>
                    <a:pt x="372" y="1"/>
                  </a:moveTo>
                  <a:cubicBezTo>
                    <a:pt x="242" y="1"/>
                    <a:pt x="117" y="17"/>
                    <a:pt x="1" y="51"/>
                  </a:cubicBezTo>
                  <a:lnTo>
                    <a:pt x="768" y="51"/>
                  </a:lnTo>
                  <a:cubicBezTo>
                    <a:pt x="634" y="17"/>
                    <a:pt x="501" y="1"/>
                    <a:pt x="3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912;p42">
              <a:extLst>
                <a:ext uri="{FF2B5EF4-FFF2-40B4-BE49-F238E27FC236}">
                  <a16:creationId xmlns:a16="http://schemas.microsoft.com/office/drawing/2014/main" id="{97B75026-76E7-498B-A404-5513767882A7}"/>
                </a:ext>
              </a:extLst>
            </p:cNvPr>
            <p:cNvSpPr/>
            <p:nvPr/>
          </p:nvSpPr>
          <p:spPr>
            <a:xfrm>
              <a:off x="5135485" y="613786"/>
              <a:ext cx="20050" cy="41425"/>
            </a:xfrm>
            <a:custGeom>
              <a:avLst/>
              <a:gdLst/>
              <a:ahLst/>
              <a:cxnLst/>
              <a:rect l="l" t="t" r="r" b="b"/>
              <a:pathLst>
                <a:path w="802" h="1657" extrusionOk="0">
                  <a:moveTo>
                    <a:pt x="167" y="1"/>
                  </a:moveTo>
                  <a:cubicBezTo>
                    <a:pt x="201" y="435"/>
                    <a:pt x="267" y="1168"/>
                    <a:pt x="267" y="1202"/>
                  </a:cubicBezTo>
                  <a:cubicBezTo>
                    <a:pt x="267" y="1268"/>
                    <a:pt x="0" y="1402"/>
                    <a:pt x="0" y="1535"/>
                  </a:cubicBezTo>
                  <a:cubicBezTo>
                    <a:pt x="0" y="1625"/>
                    <a:pt x="154" y="1657"/>
                    <a:pt x="338" y="1657"/>
                  </a:cubicBezTo>
                  <a:cubicBezTo>
                    <a:pt x="496" y="1657"/>
                    <a:pt x="677" y="1633"/>
                    <a:pt x="801" y="1602"/>
                  </a:cubicBezTo>
                  <a:cubicBezTo>
                    <a:pt x="668" y="1602"/>
                    <a:pt x="501" y="1602"/>
                    <a:pt x="367" y="1569"/>
                  </a:cubicBezTo>
                  <a:cubicBezTo>
                    <a:pt x="334" y="1569"/>
                    <a:pt x="301" y="1535"/>
                    <a:pt x="234" y="1535"/>
                  </a:cubicBezTo>
                  <a:cubicBezTo>
                    <a:pt x="167" y="1469"/>
                    <a:pt x="367" y="1235"/>
                    <a:pt x="367" y="1202"/>
                  </a:cubicBezTo>
                  <a:cubicBezTo>
                    <a:pt x="401" y="1168"/>
                    <a:pt x="234" y="401"/>
                    <a:pt x="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913;p42">
              <a:extLst>
                <a:ext uri="{FF2B5EF4-FFF2-40B4-BE49-F238E27FC236}">
                  <a16:creationId xmlns:a16="http://schemas.microsoft.com/office/drawing/2014/main" id="{86BE5916-F4BE-469C-980F-F71B9A82A693}"/>
                </a:ext>
              </a:extLst>
            </p:cNvPr>
            <p:cNvSpPr/>
            <p:nvPr/>
          </p:nvSpPr>
          <p:spPr>
            <a:xfrm>
              <a:off x="6007335" y="1488198"/>
              <a:ext cx="51725" cy="24275"/>
            </a:xfrm>
            <a:custGeom>
              <a:avLst/>
              <a:gdLst/>
              <a:ahLst/>
              <a:cxnLst/>
              <a:rect l="l" t="t" r="r" b="b"/>
              <a:pathLst>
                <a:path w="2069" h="971" extrusionOk="0">
                  <a:moveTo>
                    <a:pt x="1854" y="1"/>
                  </a:moveTo>
                  <a:cubicBezTo>
                    <a:pt x="1748" y="1"/>
                    <a:pt x="1532" y="336"/>
                    <a:pt x="1468" y="336"/>
                  </a:cubicBezTo>
                  <a:lnTo>
                    <a:pt x="300" y="169"/>
                  </a:lnTo>
                  <a:lnTo>
                    <a:pt x="0" y="103"/>
                  </a:lnTo>
                  <a:lnTo>
                    <a:pt x="0" y="837"/>
                  </a:lnTo>
                  <a:cubicBezTo>
                    <a:pt x="0" y="837"/>
                    <a:pt x="1435" y="703"/>
                    <a:pt x="1535" y="703"/>
                  </a:cubicBezTo>
                  <a:cubicBezTo>
                    <a:pt x="1535" y="703"/>
                    <a:pt x="1568" y="770"/>
                    <a:pt x="1668" y="837"/>
                  </a:cubicBezTo>
                  <a:cubicBezTo>
                    <a:pt x="1735" y="903"/>
                    <a:pt x="1801" y="970"/>
                    <a:pt x="1868" y="970"/>
                  </a:cubicBezTo>
                  <a:cubicBezTo>
                    <a:pt x="2068" y="970"/>
                    <a:pt x="1968" y="36"/>
                    <a:pt x="1868" y="3"/>
                  </a:cubicBezTo>
                  <a:cubicBezTo>
                    <a:pt x="1864" y="1"/>
                    <a:pt x="1859" y="1"/>
                    <a:pt x="1854" y="1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914;p42">
              <a:extLst>
                <a:ext uri="{FF2B5EF4-FFF2-40B4-BE49-F238E27FC236}">
                  <a16:creationId xmlns:a16="http://schemas.microsoft.com/office/drawing/2014/main" id="{F210FDCD-234B-45F1-92FA-BFE0B3620ADF}"/>
                </a:ext>
              </a:extLst>
            </p:cNvPr>
            <p:cNvSpPr/>
            <p:nvPr/>
          </p:nvSpPr>
          <p:spPr>
            <a:xfrm>
              <a:off x="6053185" y="1490748"/>
              <a:ext cx="1700" cy="20050"/>
            </a:xfrm>
            <a:custGeom>
              <a:avLst/>
              <a:gdLst/>
              <a:ahLst/>
              <a:cxnLst/>
              <a:rect l="l" t="t" r="r" b="b"/>
              <a:pathLst>
                <a:path w="68" h="802" extrusionOk="0">
                  <a:moveTo>
                    <a:pt x="34" y="1"/>
                  </a:moveTo>
                  <a:cubicBezTo>
                    <a:pt x="1" y="268"/>
                    <a:pt x="1" y="534"/>
                    <a:pt x="68" y="801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915;p42">
              <a:extLst>
                <a:ext uri="{FF2B5EF4-FFF2-40B4-BE49-F238E27FC236}">
                  <a16:creationId xmlns:a16="http://schemas.microsoft.com/office/drawing/2014/main" id="{68AF9531-FF64-4A9D-9758-69D39CB466CF}"/>
                </a:ext>
              </a:extLst>
            </p:cNvPr>
            <p:cNvSpPr/>
            <p:nvPr/>
          </p:nvSpPr>
          <p:spPr>
            <a:xfrm>
              <a:off x="6014835" y="1488198"/>
              <a:ext cx="44225" cy="24275"/>
            </a:xfrm>
            <a:custGeom>
              <a:avLst/>
              <a:gdLst/>
              <a:ahLst/>
              <a:cxnLst/>
              <a:rect l="l" t="t" r="r" b="b"/>
              <a:pathLst>
                <a:path w="1769" h="971" extrusionOk="0">
                  <a:moveTo>
                    <a:pt x="1554" y="1"/>
                  </a:moveTo>
                  <a:cubicBezTo>
                    <a:pt x="1448" y="1"/>
                    <a:pt x="1232" y="336"/>
                    <a:pt x="1168" y="336"/>
                  </a:cubicBezTo>
                  <a:lnTo>
                    <a:pt x="0" y="136"/>
                  </a:lnTo>
                  <a:lnTo>
                    <a:pt x="0" y="136"/>
                  </a:lnTo>
                  <a:cubicBezTo>
                    <a:pt x="367" y="236"/>
                    <a:pt x="968" y="436"/>
                    <a:pt x="1101" y="436"/>
                  </a:cubicBezTo>
                  <a:cubicBezTo>
                    <a:pt x="1111" y="439"/>
                    <a:pt x="1122" y="440"/>
                    <a:pt x="1133" y="440"/>
                  </a:cubicBezTo>
                  <a:cubicBezTo>
                    <a:pt x="1260" y="440"/>
                    <a:pt x="1409" y="270"/>
                    <a:pt x="1501" y="270"/>
                  </a:cubicBezTo>
                  <a:cubicBezTo>
                    <a:pt x="1535" y="270"/>
                    <a:pt x="1568" y="270"/>
                    <a:pt x="1568" y="303"/>
                  </a:cubicBezTo>
                  <a:cubicBezTo>
                    <a:pt x="1568" y="336"/>
                    <a:pt x="1568" y="370"/>
                    <a:pt x="1602" y="403"/>
                  </a:cubicBezTo>
                  <a:cubicBezTo>
                    <a:pt x="1602" y="536"/>
                    <a:pt x="1602" y="636"/>
                    <a:pt x="1602" y="770"/>
                  </a:cubicBezTo>
                  <a:cubicBezTo>
                    <a:pt x="1568" y="770"/>
                    <a:pt x="1568" y="803"/>
                    <a:pt x="1568" y="803"/>
                  </a:cubicBezTo>
                  <a:cubicBezTo>
                    <a:pt x="1568" y="803"/>
                    <a:pt x="1535" y="837"/>
                    <a:pt x="1535" y="837"/>
                  </a:cubicBezTo>
                  <a:lnTo>
                    <a:pt x="1368" y="837"/>
                  </a:lnTo>
                  <a:cubicBezTo>
                    <a:pt x="1435" y="903"/>
                    <a:pt x="1501" y="970"/>
                    <a:pt x="1568" y="970"/>
                  </a:cubicBezTo>
                  <a:cubicBezTo>
                    <a:pt x="1768" y="970"/>
                    <a:pt x="1668" y="36"/>
                    <a:pt x="1568" y="3"/>
                  </a:cubicBezTo>
                  <a:cubicBezTo>
                    <a:pt x="1564" y="1"/>
                    <a:pt x="1559" y="1"/>
                    <a:pt x="15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916;p42">
              <a:extLst>
                <a:ext uri="{FF2B5EF4-FFF2-40B4-BE49-F238E27FC236}">
                  <a16:creationId xmlns:a16="http://schemas.microsoft.com/office/drawing/2014/main" id="{866B8102-C986-4B5F-8B5A-300662D052FD}"/>
                </a:ext>
              </a:extLst>
            </p:cNvPr>
            <p:cNvSpPr/>
            <p:nvPr/>
          </p:nvSpPr>
          <p:spPr>
            <a:xfrm>
              <a:off x="5983985" y="1416998"/>
              <a:ext cx="50050" cy="47925"/>
            </a:xfrm>
            <a:custGeom>
              <a:avLst/>
              <a:gdLst/>
              <a:ahLst/>
              <a:cxnLst/>
              <a:rect l="l" t="t" r="r" b="b"/>
              <a:pathLst>
                <a:path w="2002" h="1917" extrusionOk="0">
                  <a:moveTo>
                    <a:pt x="1285" y="0"/>
                  </a:moveTo>
                  <a:cubicBezTo>
                    <a:pt x="1267" y="0"/>
                    <a:pt x="1250" y="5"/>
                    <a:pt x="1234" y="15"/>
                  </a:cubicBezTo>
                  <a:cubicBezTo>
                    <a:pt x="1168" y="82"/>
                    <a:pt x="1268" y="482"/>
                    <a:pt x="1201" y="516"/>
                  </a:cubicBezTo>
                  <a:lnTo>
                    <a:pt x="134" y="1316"/>
                  </a:lnTo>
                  <a:lnTo>
                    <a:pt x="0" y="1416"/>
                  </a:lnTo>
                  <a:lnTo>
                    <a:pt x="534" y="1917"/>
                  </a:lnTo>
                  <a:cubicBezTo>
                    <a:pt x="534" y="1917"/>
                    <a:pt x="1468" y="783"/>
                    <a:pt x="1501" y="749"/>
                  </a:cubicBezTo>
                  <a:cubicBezTo>
                    <a:pt x="1510" y="741"/>
                    <a:pt x="1535" y="739"/>
                    <a:pt x="1569" y="739"/>
                  </a:cubicBezTo>
                  <a:cubicBezTo>
                    <a:pt x="1603" y="739"/>
                    <a:pt x="1647" y="741"/>
                    <a:pt x="1693" y="741"/>
                  </a:cubicBezTo>
                  <a:cubicBezTo>
                    <a:pt x="1785" y="741"/>
                    <a:pt x="1885" y="733"/>
                    <a:pt x="1935" y="682"/>
                  </a:cubicBezTo>
                  <a:cubicBezTo>
                    <a:pt x="2002" y="616"/>
                    <a:pt x="1868" y="449"/>
                    <a:pt x="1668" y="282"/>
                  </a:cubicBezTo>
                  <a:cubicBezTo>
                    <a:pt x="1527" y="141"/>
                    <a:pt x="1386" y="0"/>
                    <a:pt x="1285" y="0"/>
                  </a:cubicBez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917;p42">
              <a:extLst>
                <a:ext uri="{FF2B5EF4-FFF2-40B4-BE49-F238E27FC236}">
                  <a16:creationId xmlns:a16="http://schemas.microsoft.com/office/drawing/2014/main" id="{4AD3E75C-64B9-4D91-B322-E2CB359901FA}"/>
                </a:ext>
              </a:extLst>
            </p:cNvPr>
            <p:cNvSpPr/>
            <p:nvPr/>
          </p:nvSpPr>
          <p:spPr>
            <a:xfrm>
              <a:off x="6017335" y="1419048"/>
              <a:ext cx="14200" cy="13350"/>
            </a:xfrm>
            <a:custGeom>
              <a:avLst/>
              <a:gdLst/>
              <a:ahLst/>
              <a:cxnLst/>
              <a:rect l="l" t="t" r="r" b="b"/>
              <a:pathLst>
                <a:path w="568" h="534" extrusionOk="0">
                  <a:moveTo>
                    <a:pt x="0" y="0"/>
                  </a:moveTo>
                  <a:lnTo>
                    <a:pt x="0" y="0"/>
                  </a:lnTo>
                  <a:cubicBezTo>
                    <a:pt x="134" y="200"/>
                    <a:pt x="334" y="400"/>
                    <a:pt x="568" y="53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918;p42">
              <a:extLst>
                <a:ext uri="{FF2B5EF4-FFF2-40B4-BE49-F238E27FC236}">
                  <a16:creationId xmlns:a16="http://schemas.microsoft.com/office/drawing/2014/main" id="{C8A737CF-B1B6-40A8-94CD-48CEE49DBCCE}"/>
                </a:ext>
              </a:extLst>
            </p:cNvPr>
            <p:cNvSpPr/>
            <p:nvPr/>
          </p:nvSpPr>
          <p:spPr>
            <a:xfrm>
              <a:off x="5987310" y="1416998"/>
              <a:ext cx="38400" cy="32925"/>
            </a:xfrm>
            <a:custGeom>
              <a:avLst/>
              <a:gdLst/>
              <a:ahLst/>
              <a:cxnLst/>
              <a:rect l="l" t="t" r="r" b="b"/>
              <a:pathLst>
                <a:path w="1536" h="1317" extrusionOk="0">
                  <a:moveTo>
                    <a:pt x="1152" y="0"/>
                  </a:moveTo>
                  <a:cubicBezTo>
                    <a:pt x="1134" y="0"/>
                    <a:pt x="1117" y="5"/>
                    <a:pt x="1101" y="15"/>
                  </a:cubicBezTo>
                  <a:cubicBezTo>
                    <a:pt x="1035" y="82"/>
                    <a:pt x="1135" y="482"/>
                    <a:pt x="1068" y="549"/>
                  </a:cubicBezTo>
                  <a:lnTo>
                    <a:pt x="1" y="1316"/>
                  </a:lnTo>
                  <a:cubicBezTo>
                    <a:pt x="34" y="1316"/>
                    <a:pt x="1168" y="716"/>
                    <a:pt x="1201" y="649"/>
                  </a:cubicBezTo>
                  <a:cubicBezTo>
                    <a:pt x="1268" y="582"/>
                    <a:pt x="1201" y="382"/>
                    <a:pt x="1201" y="282"/>
                  </a:cubicBezTo>
                  <a:cubicBezTo>
                    <a:pt x="1235" y="215"/>
                    <a:pt x="1235" y="215"/>
                    <a:pt x="1302" y="215"/>
                  </a:cubicBezTo>
                  <a:lnTo>
                    <a:pt x="1335" y="215"/>
                  </a:lnTo>
                  <a:cubicBezTo>
                    <a:pt x="1402" y="215"/>
                    <a:pt x="1468" y="249"/>
                    <a:pt x="1535" y="282"/>
                  </a:cubicBezTo>
                  <a:cubicBezTo>
                    <a:pt x="1394" y="141"/>
                    <a:pt x="1253" y="0"/>
                    <a:pt x="11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919;p42">
              <a:extLst>
                <a:ext uri="{FF2B5EF4-FFF2-40B4-BE49-F238E27FC236}">
                  <a16:creationId xmlns:a16="http://schemas.microsoft.com/office/drawing/2014/main" id="{834EB165-0280-45F2-A08A-C6CD21714367}"/>
                </a:ext>
              </a:extLst>
            </p:cNvPr>
            <p:cNvSpPr/>
            <p:nvPr/>
          </p:nvSpPr>
          <p:spPr>
            <a:xfrm>
              <a:off x="5921435" y="1447923"/>
              <a:ext cx="15875" cy="7225"/>
            </a:xfrm>
            <a:custGeom>
              <a:avLst/>
              <a:gdLst/>
              <a:ahLst/>
              <a:cxnLst/>
              <a:rect l="l" t="t" r="r" b="b"/>
              <a:pathLst>
                <a:path w="635" h="289" extrusionOk="0">
                  <a:moveTo>
                    <a:pt x="423" y="0"/>
                  </a:moveTo>
                  <a:cubicBezTo>
                    <a:pt x="384" y="0"/>
                    <a:pt x="342" y="4"/>
                    <a:pt x="301" y="13"/>
                  </a:cubicBezTo>
                  <a:cubicBezTo>
                    <a:pt x="134" y="46"/>
                    <a:pt x="0" y="113"/>
                    <a:pt x="34" y="179"/>
                  </a:cubicBezTo>
                  <a:cubicBezTo>
                    <a:pt x="34" y="234"/>
                    <a:pt x="123" y="288"/>
                    <a:pt x="246" y="288"/>
                  </a:cubicBezTo>
                  <a:cubicBezTo>
                    <a:pt x="274" y="288"/>
                    <a:pt x="303" y="286"/>
                    <a:pt x="334" y="279"/>
                  </a:cubicBezTo>
                  <a:cubicBezTo>
                    <a:pt x="501" y="246"/>
                    <a:pt x="634" y="179"/>
                    <a:pt x="634" y="113"/>
                  </a:cubicBezTo>
                  <a:cubicBezTo>
                    <a:pt x="634" y="38"/>
                    <a:pt x="540" y="0"/>
                    <a:pt x="4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920;p42">
              <a:extLst>
                <a:ext uri="{FF2B5EF4-FFF2-40B4-BE49-F238E27FC236}">
                  <a16:creationId xmlns:a16="http://schemas.microsoft.com/office/drawing/2014/main" id="{ADC426A0-5CBD-4CA0-83CA-010AE0A5E792}"/>
                </a:ext>
              </a:extLst>
            </p:cNvPr>
            <p:cNvSpPr/>
            <p:nvPr/>
          </p:nvSpPr>
          <p:spPr>
            <a:xfrm>
              <a:off x="5913935" y="1444898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601" y="0"/>
                  </a:moveTo>
                  <a:cubicBezTo>
                    <a:pt x="551" y="0"/>
                    <a:pt x="504" y="6"/>
                    <a:pt x="460" y="18"/>
                  </a:cubicBezTo>
                  <a:lnTo>
                    <a:pt x="460" y="18"/>
                  </a:lnTo>
                  <a:cubicBezTo>
                    <a:pt x="511" y="6"/>
                    <a:pt x="560" y="0"/>
                    <a:pt x="601" y="0"/>
                  </a:cubicBezTo>
                  <a:close/>
                  <a:moveTo>
                    <a:pt x="460" y="18"/>
                  </a:moveTo>
                  <a:cubicBezTo>
                    <a:pt x="301" y="55"/>
                    <a:pt x="117" y="149"/>
                    <a:pt x="67" y="300"/>
                  </a:cubicBezTo>
                  <a:cubicBezTo>
                    <a:pt x="0" y="500"/>
                    <a:pt x="300" y="601"/>
                    <a:pt x="501" y="601"/>
                  </a:cubicBezTo>
                  <a:cubicBezTo>
                    <a:pt x="501" y="601"/>
                    <a:pt x="501" y="567"/>
                    <a:pt x="501" y="567"/>
                  </a:cubicBezTo>
                  <a:cubicBezTo>
                    <a:pt x="400" y="534"/>
                    <a:pt x="334" y="534"/>
                    <a:pt x="234" y="467"/>
                  </a:cubicBezTo>
                  <a:cubicBezTo>
                    <a:pt x="134" y="434"/>
                    <a:pt x="134" y="300"/>
                    <a:pt x="200" y="200"/>
                  </a:cubicBezTo>
                  <a:cubicBezTo>
                    <a:pt x="271" y="107"/>
                    <a:pt x="357" y="46"/>
                    <a:pt x="460" y="18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921;p42">
              <a:extLst>
                <a:ext uri="{FF2B5EF4-FFF2-40B4-BE49-F238E27FC236}">
                  <a16:creationId xmlns:a16="http://schemas.microsoft.com/office/drawing/2014/main" id="{10DAF91A-9357-4CD2-9586-24B1FEC008BB}"/>
                </a:ext>
              </a:extLst>
            </p:cNvPr>
            <p:cNvSpPr/>
            <p:nvPr/>
          </p:nvSpPr>
          <p:spPr>
            <a:xfrm>
              <a:off x="5984810" y="1470748"/>
              <a:ext cx="11700" cy="6700"/>
            </a:xfrm>
            <a:custGeom>
              <a:avLst/>
              <a:gdLst/>
              <a:ahLst/>
              <a:cxnLst/>
              <a:rect l="l" t="t" r="r" b="b"/>
              <a:pathLst>
                <a:path w="468" h="268" extrusionOk="0">
                  <a:moveTo>
                    <a:pt x="234" y="0"/>
                  </a:moveTo>
                  <a:cubicBezTo>
                    <a:pt x="101" y="0"/>
                    <a:pt x="1" y="67"/>
                    <a:pt x="1" y="134"/>
                  </a:cubicBezTo>
                  <a:cubicBezTo>
                    <a:pt x="1" y="200"/>
                    <a:pt x="101" y="267"/>
                    <a:pt x="234" y="267"/>
                  </a:cubicBezTo>
                  <a:cubicBezTo>
                    <a:pt x="334" y="267"/>
                    <a:pt x="468" y="234"/>
                    <a:pt x="468" y="134"/>
                  </a:cubicBezTo>
                  <a:cubicBezTo>
                    <a:pt x="468" y="67"/>
                    <a:pt x="367" y="0"/>
                    <a:pt x="2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922;p42">
              <a:extLst>
                <a:ext uri="{FF2B5EF4-FFF2-40B4-BE49-F238E27FC236}">
                  <a16:creationId xmlns:a16="http://schemas.microsoft.com/office/drawing/2014/main" id="{3E63851D-4513-4605-8165-B0533D1D5749}"/>
                </a:ext>
              </a:extLst>
            </p:cNvPr>
            <p:cNvSpPr/>
            <p:nvPr/>
          </p:nvSpPr>
          <p:spPr>
            <a:xfrm>
              <a:off x="5976460" y="1468248"/>
              <a:ext cx="13375" cy="15175"/>
            </a:xfrm>
            <a:custGeom>
              <a:avLst/>
              <a:gdLst/>
              <a:ahLst/>
              <a:cxnLst/>
              <a:rect l="l" t="t" r="r" b="b"/>
              <a:pathLst>
                <a:path w="535" h="607" extrusionOk="0">
                  <a:moveTo>
                    <a:pt x="435" y="0"/>
                  </a:moveTo>
                  <a:cubicBezTo>
                    <a:pt x="268" y="0"/>
                    <a:pt x="34" y="134"/>
                    <a:pt x="68" y="334"/>
                  </a:cubicBezTo>
                  <a:cubicBezTo>
                    <a:pt x="97" y="508"/>
                    <a:pt x="304" y="607"/>
                    <a:pt x="467" y="607"/>
                  </a:cubicBezTo>
                  <a:cubicBezTo>
                    <a:pt x="491" y="607"/>
                    <a:pt x="514" y="605"/>
                    <a:pt x="535" y="601"/>
                  </a:cubicBezTo>
                  <a:lnTo>
                    <a:pt x="535" y="567"/>
                  </a:lnTo>
                  <a:cubicBezTo>
                    <a:pt x="401" y="500"/>
                    <a:pt x="301" y="467"/>
                    <a:pt x="201" y="367"/>
                  </a:cubicBezTo>
                  <a:cubicBezTo>
                    <a:pt x="1" y="167"/>
                    <a:pt x="301" y="67"/>
                    <a:pt x="4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923;p42">
              <a:extLst>
                <a:ext uri="{FF2B5EF4-FFF2-40B4-BE49-F238E27FC236}">
                  <a16:creationId xmlns:a16="http://schemas.microsoft.com/office/drawing/2014/main" id="{BAAEEEFA-9E69-4A1F-B693-746AE9D21E3C}"/>
                </a:ext>
              </a:extLst>
            </p:cNvPr>
            <p:cNvSpPr/>
            <p:nvPr/>
          </p:nvSpPr>
          <p:spPr>
            <a:xfrm>
              <a:off x="5895585" y="1524948"/>
              <a:ext cx="9200" cy="5025"/>
            </a:xfrm>
            <a:custGeom>
              <a:avLst/>
              <a:gdLst/>
              <a:ahLst/>
              <a:cxnLst/>
              <a:rect l="l" t="t" r="r" b="b"/>
              <a:pathLst>
                <a:path w="368" h="201" extrusionOk="0">
                  <a:moveTo>
                    <a:pt x="200" y="0"/>
                  </a:moveTo>
                  <a:cubicBezTo>
                    <a:pt x="100" y="0"/>
                    <a:pt x="34" y="34"/>
                    <a:pt x="0" y="100"/>
                  </a:cubicBezTo>
                  <a:cubicBezTo>
                    <a:pt x="0" y="167"/>
                    <a:pt x="100" y="201"/>
                    <a:pt x="200" y="201"/>
                  </a:cubicBezTo>
                  <a:cubicBezTo>
                    <a:pt x="301" y="201"/>
                    <a:pt x="367" y="167"/>
                    <a:pt x="367" y="100"/>
                  </a:cubicBezTo>
                  <a:cubicBezTo>
                    <a:pt x="367" y="67"/>
                    <a:pt x="301" y="0"/>
                    <a:pt x="2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924;p42">
              <a:extLst>
                <a:ext uri="{FF2B5EF4-FFF2-40B4-BE49-F238E27FC236}">
                  <a16:creationId xmlns:a16="http://schemas.microsoft.com/office/drawing/2014/main" id="{EF4F8AE6-78C9-46EE-9337-5A9DB3B92A43}"/>
                </a:ext>
              </a:extLst>
            </p:cNvPr>
            <p:cNvSpPr/>
            <p:nvPr/>
          </p:nvSpPr>
          <p:spPr>
            <a:xfrm>
              <a:off x="5889735" y="1523273"/>
              <a:ext cx="10050" cy="11700"/>
            </a:xfrm>
            <a:custGeom>
              <a:avLst/>
              <a:gdLst/>
              <a:ahLst/>
              <a:cxnLst/>
              <a:rect l="l" t="t" r="r" b="b"/>
              <a:pathLst>
                <a:path w="402" h="468" extrusionOk="0">
                  <a:moveTo>
                    <a:pt x="334" y="1"/>
                  </a:moveTo>
                  <a:cubicBezTo>
                    <a:pt x="201" y="1"/>
                    <a:pt x="1" y="67"/>
                    <a:pt x="34" y="234"/>
                  </a:cubicBezTo>
                  <a:cubicBezTo>
                    <a:pt x="34" y="401"/>
                    <a:pt x="268" y="468"/>
                    <a:pt x="401" y="468"/>
                  </a:cubicBezTo>
                  <a:cubicBezTo>
                    <a:pt x="401" y="434"/>
                    <a:pt x="401" y="434"/>
                    <a:pt x="401" y="401"/>
                  </a:cubicBezTo>
                  <a:cubicBezTo>
                    <a:pt x="301" y="368"/>
                    <a:pt x="201" y="334"/>
                    <a:pt x="134" y="268"/>
                  </a:cubicBezTo>
                  <a:cubicBezTo>
                    <a:pt x="1" y="101"/>
                    <a:pt x="201" y="34"/>
                    <a:pt x="3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925;p42">
              <a:extLst>
                <a:ext uri="{FF2B5EF4-FFF2-40B4-BE49-F238E27FC236}">
                  <a16:creationId xmlns:a16="http://schemas.microsoft.com/office/drawing/2014/main" id="{BC1B8A31-FFC7-42B0-99F5-AA316FA3D772}"/>
                </a:ext>
              </a:extLst>
            </p:cNvPr>
            <p:cNvSpPr/>
            <p:nvPr/>
          </p:nvSpPr>
          <p:spPr>
            <a:xfrm>
              <a:off x="5996485" y="1526398"/>
              <a:ext cx="14200" cy="8800"/>
            </a:xfrm>
            <a:custGeom>
              <a:avLst/>
              <a:gdLst/>
              <a:ahLst/>
              <a:cxnLst/>
              <a:rect l="l" t="t" r="r" b="b"/>
              <a:pathLst>
                <a:path w="568" h="352" extrusionOk="0">
                  <a:moveTo>
                    <a:pt x="352" y="0"/>
                  </a:moveTo>
                  <a:cubicBezTo>
                    <a:pt x="325" y="0"/>
                    <a:pt x="297" y="3"/>
                    <a:pt x="267" y="9"/>
                  </a:cubicBezTo>
                  <a:cubicBezTo>
                    <a:pt x="101" y="42"/>
                    <a:pt x="1" y="143"/>
                    <a:pt x="34" y="243"/>
                  </a:cubicBezTo>
                  <a:cubicBezTo>
                    <a:pt x="34" y="297"/>
                    <a:pt x="123" y="352"/>
                    <a:pt x="246" y="352"/>
                  </a:cubicBezTo>
                  <a:cubicBezTo>
                    <a:pt x="274" y="352"/>
                    <a:pt x="304" y="349"/>
                    <a:pt x="334" y="343"/>
                  </a:cubicBezTo>
                  <a:cubicBezTo>
                    <a:pt x="468" y="309"/>
                    <a:pt x="568" y="209"/>
                    <a:pt x="568" y="143"/>
                  </a:cubicBezTo>
                  <a:cubicBezTo>
                    <a:pt x="568" y="60"/>
                    <a:pt x="477" y="0"/>
                    <a:pt x="3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926;p42">
              <a:extLst>
                <a:ext uri="{FF2B5EF4-FFF2-40B4-BE49-F238E27FC236}">
                  <a16:creationId xmlns:a16="http://schemas.microsoft.com/office/drawing/2014/main" id="{65F8716A-06BF-4E85-88DF-AD7CD1A96E3A}"/>
                </a:ext>
              </a:extLst>
            </p:cNvPr>
            <p:cNvSpPr/>
            <p:nvPr/>
          </p:nvSpPr>
          <p:spPr>
            <a:xfrm>
              <a:off x="5988135" y="1525773"/>
              <a:ext cx="17550" cy="15675"/>
            </a:xfrm>
            <a:custGeom>
              <a:avLst/>
              <a:gdLst/>
              <a:ahLst/>
              <a:cxnLst/>
              <a:rect l="l" t="t" r="r" b="b"/>
              <a:pathLst>
                <a:path w="702" h="627" extrusionOk="0">
                  <a:moveTo>
                    <a:pt x="368" y="1"/>
                  </a:moveTo>
                  <a:lnTo>
                    <a:pt x="368" y="1"/>
                  </a:lnTo>
                  <a:cubicBezTo>
                    <a:pt x="201" y="101"/>
                    <a:pt x="1" y="301"/>
                    <a:pt x="168" y="501"/>
                  </a:cubicBezTo>
                  <a:cubicBezTo>
                    <a:pt x="249" y="582"/>
                    <a:pt x="366" y="626"/>
                    <a:pt x="483" y="626"/>
                  </a:cubicBezTo>
                  <a:cubicBezTo>
                    <a:pt x="560" y="626"/>
                    <a:pt x="636" y="607"/>
                    <a:pt x="701" y="568"/>
                  </a:cubicBezTo>
                  <a:lnTo>
                    <a:pt x="701" y="534"/>
                  </a:lnTo>
                  <a:cubicBezTo>
                    <a:pt x="662" y="544"/>
                    <a:pt x="620" y="548"/>
                    <a:pt x="577" y="548"/>
                  </a:cubicBezTo>
                  <a:cubicBezTo>
                    <a:pt x="473" y="548"/>
                    <a:pt x="362" y="525"/>
                    <a:pt x="268" y="501"/>
                  </a:cubicBezTo>
                  <a:cubicBezTo>
                    <a:pt x="34" y="368"/>
                    <a:pt x="234" y="134"/>
                    <a:pt x="3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927;p42">
              <a:extLst>
                <a:ext uri="{FF2B5EF4-FFF2-40B4-BE49-F238E27FC236}">
                  <a16:creationId xmlns:a16="http://schemas.microsoft.com/office/drawing/2014/main" id="{85B34071-B89B-46D2-A1C6-86E71828609E}"/>
                </a:ext>
              </a:extLst>
            </p:cNvPr>
            <p:cNvSpPr/>
            <p:nvPr/>
          </p:nvSpPr>
          <p:spPr>
            <a:xfrm>
              <a:off x="5657910" y="379398"/>
              <a:ext cx="153250" cy="241600"/>
            </a:xfrm>
            <a:custGeom>
              <a:avLst/>
              <a:gdLst/>
              <a:ahLst/>
              <a:cxnLst/>
              <a:rect l="l" t="t" r="r" b="b"/>
              <a:pathLst>
                <a:path w="6130" h="9664" extrusionOk="0">
                  <a:moveTo>
                    <a:pt x="2409" y="0"/>
                  </a:moveTo>
                  <a:cubicBezTo>
                    <a:pt x="2094" y="0"/>
                    <a:pt x="1877" y="39"/>
                    <a:pt x="1835" y="123"/>
                  </a:cubicBezTo>
                  <a:cubicBezTo>
                    <a:pt x="1635" y="557"/>
                    <a:pt x="2903" y="1924"/>
                    <a:pt x="2769" y="2225"/>
                  </a:cubicBezTo>
                  <a:lnTo>
                    <a:pt x="1" y="8829"/>
                  </a:lnTo>
                  <a:lnTo>
                    <a:pt x="3236" y="9663"/>
                  </a:lnTo>
                  <a:cubicBezTo>
                    <a:pt x="3236" y="9663"/>
                    <a:pt x="4337" y="2792"/>
                    <a:pt x="4470" y="2391"/>
                  </a:cubicBezTo>
                  <a:cubicBezTo>
                    <a:pt x="4570" y="2158"/>
                    <a:pt x="5838" y="1724"/>
                    <a:pt x="5971" y="1224"/>
                  </a:cubicBezTo>
                  <a:cubicBezTo>
                    <a:pt x="6129" y="539"/>
                    <a:pt x="3586" y="0"/>
                    <a:pt x="2409" y="0"/>
                  </a:cubicBezTo>
                  <a:close/>
                </a:path>
              </a:pathLst>
            </a:custGeom>
            <a:solidFill>
              <a:srgbClr val="3AC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928;p42">
              <a:extLst>
                <a:ext uri="{FF2B5EF4-FFF2-40B4-BE49-F238E27FC236}">
                  <a16:creationId xmlns:a16="http://schemas.microsoft.com/office/drawing/2014/main" id="{306A919D-2405-4A4A-823E-0B043A41137D}"/>
                </a:ext>
              </a:extLst>
            </p:cNvPr>
            <p:cNvSpPr/>
            <p:nvPr/>
          </p:nvSpPr>
          <p:spPr>
            <a:xfrm>
              <a:off x="5713785" y="383298"/>
              <a:ext cx="85925" cy="20525"/>
            </a:xfrm>
            <a:custGeom>
              <a:avLst/>
              <a:gdLst/>
              <a:ahLst/>
              <a:cxnLst/>
              <a:rect l="l" t="t" r="r" b="b"/>
              <a:pathLst>
                <a:path w="3437" h="821" extrusionOk="0">
                  <a:moveTo>
                    <a:pt x="0" y="0"/>
                  </a:moveTo>
                  <a:cubicBezTo>
                    <a:pt x="1" y="0"/>
                    <a:pt x="1725" y="820"/>
                    <a:pt x="3092" y="820"/>
                  </a:cubicBezTo>
                  <a:cubicBezTo>
                    <a:pt x="3210" y="820"/>
                    <a:pt x="3325" y="814"/>
                    <a:pt x="3436" y="80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929;p42">
              <a:extLst>
                <a:ext uri="{FF2B5EF4-FFF2-40B4-BE49-F238E27FC236}">
                  <a16:creationId xmlns:a16="http://schemas.microsoft.com/office/drawing/2014/main" id="{2BEBBE59-BD19-41F7-8F37-16AB348FE9D3}"/>
                </a:ext>
              </a:extLst>
            </p:cNvPr>
            <p:cNvSpPr/>
            <p:nvPr/>
          </p:nvSpPr>
          <p:spPr>
            <a:xfrm>
              <a:off x="5657910" y="379398"/>
              <a:ext cx="153250" cy="241600"/>
            </a:xfrm>
            <a:custGeom>
              <a:avLst/>
              <a:gdLst/>
              <a:ahLst/>
              <a:cxnLst/>
              <a:rect l="l" t="t" r="r" b="b"/>
              <a:pathLst>
                <a:path w="6130" h="9664" extrusionOk="0">
                  <a:moveTo>
                    <a:pt x="2409" y="0"/>
                  </a:moveTo>
                  <a:cubicBezTo>
                    <a:pt x="2094" y="0"/>
                    <a:pt x="1877" y="39"/>
                    <a:pt x="1835" y="123"/>
                  </a:cubicBezTo>
                  <a:cubicBezTo>
                    <a:pt x="1635" y="557"/>
                    <a:pt x="2903" y="1924"/>
                    <a:pt x="2769" y="2225"/>
                  </a:cubicBezTo>
                  <a:lnTo>
                    <a:pt x="1" y="8829"/>
                  </a:lnTo>
                  <a:lnTo>
                    <a:pt x="3236" y="9663"/>
                  </a:lnTo>
                  <a:cubicBezTo>
                    <a:pt x="3236" y="9663"/>
                    <a:pt x="4337" y="2792"/>
                    <a:pt x="4470" y="2391"/>
                  </a:cubicBezTo>
                  <a:cubicBezTo>
                    <a:pt x="4570" y="2158"/>
                    <a:pt x="5838" y="1724"/>
                    <a:pt x="5971" y="1224"/>
                  </a:cubicBezTo>
                  <a:cubicBezTo>
                    <a:pt x="6129" y="539"/>
                    <a:pt x="3586" y="0"/>
                    <a:pt x="24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930;p42">
              <a:extLst>
                <a:ext uri="{FF2B5EF4-FFF2-40B4-BE49-F238E27FC236}">
                  <a16:creationId xmlns:a16="http://schemas.microsoft.com/office/drawing/2014/main" id="{C35D032F-FDD3-4361-8EDD-836F9526DE22}"/>
                </a:ext>
              </a:extLst>
            </p:cNvPr>
            <p:cNvSpPr/>
            <p:nvPr/>
          </p:nvSpPr>
          <p:spPr>
            <a:xfrm>
              <a:off x="5295710" y="418823"/>
              <a:ext cx="196275" cy="243025"/>
            </a:xfrm>
            <a:custGeom>
              <a:avLst/>
              <a:gdLst/>
              <a:ahLst/>
              <a:cxnLst/>
              <a:rect l="l" t="t" r="r" b="b"/>
              <a:pathLst>
                <a:path w="7851" h="9721" extrusionOk="0">
                  <a:moveTo>
                    <a:pt x="3500" y="0"/>
                  </a:moveTo>
                  <a:cubicBezTo>
                    <a:pt x="2540" y="0"/>
                    <a:pt x="0" y="1910"/>
                    <a:pt x="145" y="2315"/>
                  </a:cubicBezTo>
                  <a:cubicBezTo>
                    <a:pt x="278" y="2749"/>
                    <a:pt x="2146" y="2816"/>
                    <a:pt x="2280" y="3083"/>
                  </a:cubicBezTo>
                  <a:cubicBezTo>
                    <a:pt x="2413" y="3383"/>
                    <a:pt x="4982" y="9721"/>
                    <a:pt x="4982" y="9721"/>
                  </a:cubicBezTo>
                  <a:lnTo>
                    <a:pt x="7850" y="8053"/>
                  </a:lnTo>
                  <a:cubicBezTo>
                    <a:pt x="7850" y="8053"/>
                    <a:pt x="3781" y="2415"/>
                    <a:pt x="3581" y="2015"/>
                  </a:cubicBezTo>
                  <a:cubicBezTo>
                    <a:pt x="3481" y="1782"/>
                    <a:pt x="4081" y="581"/>
                    <a:pt x="3814" y="147"/>
                  </a:cubicBezTo>
                  <a:cubicBezTo>
                    <a:pt x="3757" y="45"/>
                    <a:pt x="3647" y="0"/>
                    <a:pt x="3500" y="0"/>
                  </a:cubicBezTo>
                  <a:close/>
                </a:path>
              </a:pathLst>
            </a:custGeom>
            <a:solidFill>
              <a:srgbClr val="3AC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931;p42">
              <a:extLst>
                <a:ext uri="{FF2B5EF4-FFF2-40B4-BE49-F238E27FC236}">
                  <a16:creationId xmlns:a16="http://schemas.microsoft.com/office/drawing/2014/main" id="{E61B144D-0E1F-4872-88A4-33895426F855}"/>
                </a:ext>
              </a:extLst>
            </p:cNvPr>
            <p:cNvSpPr/>
            <p:nvPr/>
          </p:nvSpPr>
          <p:spPr>
            <a:xfrm>
              <a:off x="5306835" y="423323"/>
              <a:ext cx="75075" cy="46725"/>
            </a:xfrm>
            <a:custGeom>
              <a:avLst/>
              <a:gdLst/>
              <a:ahLst/>
              <a:cxnLst/>
              <a:rect l="l" t="t" r="r" b="b"/>
              <a:pathLst>
                <a:path w="3003" h="1869" extrusionOk="0">
                  <a:moveTo>
                    <a:pt x="3002" y="1"/>
                  </a:moveTo>
                  <a:lnTo>
                    <a:pt x="0" y="1869"/>
                  </a:lnTo>
                  <a:cubicBezTo>
                    <a:pt x="0" y="1869"/>
                    <a:pt x="2102" y="1101"/>
                    <a:pt x="30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932;p42">
              <a:extLst>
                <a:ext uri="{FF2B5EF4-FFF2-40B4-BE49-F238E27FC236}">
                  <a16:creationId xmlns:a16="http://schemas.microsoft.com/office/drawing/2014/main" id="{F6CE90F7-76E9-4C2A-888B-EC5CC96D4DAB}"/>
                </a:ext>
              </a:extLst>
            </p:cNvPr>
            <p:cNvSpPr/>
            <p:nvPr/>
          </p:nvSpPr>
          <p:spPr>
            <a:xfrm>
              <a:off x="5295710" y="418823"/>
              <a:ext cx="196275" cy="243025"/>
            </a:xfrm>
            <a:custGeom>
              <a:avLst/>
              <a:gdLst/>
              <a:ahLst/>
              <a:cxnLst/>
              <a:rect l="l" t="t" r="r" b="b"/>
              <a:pathLst>
                <a:path w="7851" h="9721" extrusionOk="0">
                  <a:moveTo>
                    <a:pt x="3500" y="0"/>
                  </a:moveTo>
                  <a:cubicBezTo>
                    <a:pt x="2540" y="0"/>
                    <a:pt x="0" y="1910"/>
                    <a:pt x="145" y="2315"/>
                  </a:cubicBezTo>
                  <a:cubicBezTo>
                    <a:pt x="278" y="2749"/>
                    <a:pt x="2146" y="2816"/>
                    <a:pt x="2280" y="3083"/>
                  </a:cubicBezTo>
                  <a:cubicBezTo>
                    <a:pt x="2413" y="3383"/>
                    <a:pt x="4982" y="9721"/>
                    <a:pt x="4982" y="9721"/>
                  </a:cubicBezTo>
                  <a:lnTo>
                    <a:pt x="7850" y="8053"/>
                  </a:lnTo>
                  <a:cubicBezTo>
                    <a:pt x="7850" y="8053"/>
                    <a:pt x="3781" y="2415"/>
                    <a:pt x="3581" y="2015"/>
                  </a:cubicBezTo>
                  <a:cubicBezTo>
                    <a:pt x="3481" y="1782"/>
                    <a:pt x="4081" y="581"/>
                    <a:pt x="3814" y="147"/>
                  </a:cubicBezTo>
                  <a:cubicBezTo>
                    <a:pt x="3757" y="45"/>
                    <a:pt x="3647" y="0"/>
                    <a:pt x="35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933;p42">
              <a:extLst>
                <a:ext uri="{FF2B5EF4-FFF2-40B4-BE49-F238E27FC236}">
                  <a16:creationId xmlns:a16="http://schemas.microsoft.com/office/drawing/2014/main" id="{978B3A22-A0EF-4804-8DF7-67724BCBFEE2}"/>
                </a:ext>
              </a:extLst>
            </p:cNvPr>
            <p:cNvSpPr/>
            <p:nvPr/>
          </p:nvSpPr>
          <p:spPr>
            <a:xfrm>
              <a:off x="5068585" y="725023"/>
              <a:ext cx="248275" cy="148650"/>
            </a:xfrm>
            <a:custGeom>
              <a:avLst/>
              <a:gdLst/>
              <a:ahLst/>
              <a:cxnLst/>
              <a:rect l="l" t="t" r="r" b="b"/>
              <a:pathLst>
                <a:path w="9931" h="5946" extrusionOk="0">
                  <a:moveTo>
                    <a:pt x="1432" y="1"/>
                  </a:moveTo>
                  <a:cubicBezTo>
                    <a:pt x="626" y="1"/>
                    <a:pt x="0" y="3949"/>
                    <a:pt x="424" y="4144"/>
                  </a:cubicBezTo>
                  <a:cubicBezTo>
                    <a:pt x="453" y="4159"/>
                    <a:pt x="488" y="4166"/>
                    <a:pt x="527" y="4166"/>
                  </a:cubicBezTo>
                  <a:cubicBezTo>
                    <a:pt x="999" y="4166"/>
                    <a:pt x="2117" y="3171"/>
                    <a:pt x="2453" y="3171"/>
                  </a:cubicBezTo>
                  <a:cubicBezTo>
                    <a:pt x="2467" y="3171"/>
                    <a:pt x="2480" y="3173"/>
                    <a:pt x="2492" y="3177"/>
                  </a:cubicBezTo>
                  <a:lnTo>
                    <a:pt x="9130" y="5945"/>
                  </a:lnTo>
                  <a:lnTo>
                    <a:pt x="9930" y="2743"/>
                  </a:lnTo>
                  <a:cubicBezTo>
                    <a:pt x="9930" y="2743"/>
                    <a:pt x="3059" y="1642"/>
                    <a:pt x="2659" y="1476"/>
                  </a:cubicBezTo>
                  <a:cubicBezTo>
                    <a:pt x="2425" y="1409"/>
                    <a:pt x="1991" y="141"/>
                    <a:pt x="1491" y="8"/>
                  </a:cubicBezTo>
                  <a:cubicBezTo>
                    <a:pt x="1471" y="3"/>
                    <a:pt x="1452" y="1"/>
                    <a:pt x="1432" y="1"/>
                  </a:cubicBezTo>
                  <a:close/>
                </a:path>
              </a:pathLst>
            </a:custGeom>
            <a:solidFill>
              <a:srgbClr val="3AC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934;p42">
              <a:extLst>
                <a:ext uri="{FF2B5EF4-FFF2-40B4-BE49-F238E27FC236}">
                  <a16:creationId xmlns:a16="http://schemas.microsoft.com/office/drawing/2014/main" id="{2F4F915B-954E-4017-9970-892FD7358503}"/>
                </a:ext>
              </a:extLst>
            </p:cNvPr>
            <p:cNvSpPr/>
            <p:nvPr/>
          </p:nvSpPr>
          <p:spPr>
            <a:xfrm>
              <a:off x="5080010" y="732723"/>
              <a:ext cx="24200" cy="85900"/>
            </a:xfrm>
            <a:custGeom>
              <a:avLst/>
              <a:gdLst/>
              <a:ahLst/>
              <a:cxnLst/>
              <a:rect l="l" t="t" r="r" b="b"/>
              <a:pathLst>
                <a:path w="968" h="3436" extrusionOk="0">
                  <a:moveTo>
                    <a:pt x="801" y="0"/>
                  </a:moveTo>
                  <a:lnTo>
                    <a:pt x="0" y="3436"/>
                  </a:lnTo>
                  <a:cubicBezTo>
                    <a:pt x="0" y="3436"/>
                    <a:pt x="967" y="1401"/>
                    <a:pt x="8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935;p42">
              <a:extLst>
                <a:ext uri="{FF2B5EF4-FFF2-40B4-BE49-F238E27FC236}">
                  <a16:creationId xmlns:a16="http://schemas.microsoft.com/office/drawing/2014/main" id="{43B4CF63-EF48-40E4-BC8D-DC07091066C6}"/>
                </a:ext>
              </a:extLst>
            </p:cNvPr>
            <p:cNvSpPr/>
            <p:nvPr/>
          </p:nvSpPr>
          <p:spPr>
            <a:xfrm>
              <a:off x="5068585" y="725023"/>
              <a:ext cx="248275" cy="148650"/>
            </a:xfrm>
            <a:custGeom>
              <a:avLst/>
              <a:gdLst/>
              <a:ahLst/>
              <a:cxnLst/>
              <a:rect l="l" t="t" r="r" b="b"/>
              <a:pathLst>
                <a:path w="9931" h="5946" extrusionOk="0">
                  <a:moveTo>
                    <a:pt x="1432" y="1"/>
                  </a:moveTo>
                  <a:cubicBezTo>
                    <a:pt x="626" y="1"/>
                    <a:pt x="0" y="3949"/>
                    <a:pt x="424" y="4144"/>
                  </a:cubicBezTo>
                  <a:cubicBezTo>
                    <a:pt x="453" y="4159"/>
                    <a:pt x="488" y="4166"/>
                    <a:pt x="527" y="4166"/>
                  </a:cubicBezTo>
                  <a:cubicBezTo>
                    <a:pt x="999" y="4166"/>
                    <a:pt x="2117" y="3171"/>
                    <a:pt x="2453" y="3171"/>
                  </a:cubicBezTo>
                  <a:cubicBezTo>
                    <a:pt x="2467" y="3171"/>
                    <a:pt x="2480" y="3173"/>
                    <a:pt x="2492" y="3177"/>
                  </a:cubicBezTo>
                  <a:lnTo>
                    <a:pt x="9130" y="5945"/>
                  </a:lnTo>
                  <a:lnTo>
                    <a:pt x="9930" y="2743"/>
                  </a:lnTo>
                  <a:cubicBezTo>
                    <a:pt x="9930" y="2743"/>
                    <a:pt x="3059" y="1642"/>
                    <a:pt x="2659" y="1476"/>
                  </a:cubicBezTo>
                  <a:cubicBezTo>
                    <a:pt x="2425" y="1409"/>
                    <a:pt x="1991" y="141"/>
                    <a:pt x="1491" y="8"/>
                  </a:cubicBezTo>
                  <a:cubicBezTo>
                    <a:pt x="1471" y="3"/>
                    <a:pt x="1452" y="1"/>
                    <a:pt x="14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936;p42">
              <a:extLst>
                <a:ext uri="{FF2B5EF4-FFF2-40B4-BE49-F238E27FC236}">
                  <a16:creationId xmlns:a16="http://schemas.microsoft.com/office/drawing/2014/main" id="{C9522C10-3A59-4FEA-AC7A-19F7D1BC97C4}"/>
                </a:ext>
              </a:extLst>
            </p:cNvPr>
            <p:cNvSpPr/>
            <p:nvPr/>
          </p:nvSpPr>
          <p:spPr>
            <a:xfrm>
              <a:off x="5100360" y="1039598"/>
              <a:ext cx="258200" cy="193600"/>
            </a:xfrm>
            <a:custGeom>
              <a:avLst/>
              <a:gdLst/>
              <a:ahLst/>
              <a:cxnLst/>
              <a:rect l="l" t="t" r="r" b="b"/>
              <a:pathLst>
                <a:path w="10328" h="7744" extrusionOk="0">
                  <a:moveTo>
                    <a:pt x="8659" y="1"/>
                  </a:moveTo>
                  <a:cubicBezTo>
                    <a:pt x="8659" y="1"/>
                    <a:pt x="2989" y="4103"/>
                    <a:pt x="2622" y="4270"/>
                  </a:cubicBezTo>
                  <a:cubicBezTo>
                    <a:pt x="2603" y="4279"/>
                    <a:pt x="2577" y="4282"/>
                    <a:pt x="2545" y="4282"/>
                  </a:cubicBezTo>
                  <a:cubicBezTo>
                    <a:pt x="2269" y="4282"/>
                    <a:pt x="1560" y="3998"/>
                    <a:pt x="1062" y="3998"/>
                  </a:cubicBezTo>
                  <a:cubicBezTo>
                    <a:pt x="929" y="3998"/>
                    <a:pt x="811" y="4018"/>
                    <a:pt x="720" y="4070"/>
                  </a:cubicBezTo>
                  <a:cubicBezTo>
                    <a:pt x="1" y="4495"/>
                    <a:pt x="2361" y="7743"/>
                    <a:pt x="2861" y="7743"/>
                  </a:cubicBezTo>
                  <a:cubicBezTo>
                    <a:pt x="2871" y="7743"/>
                    <a:pt x="2880" y="7742"/>
                    <a:pt x="2889" y="7739"/>
                  </a:cubicBezTo>
                  <a:cubicBezTo>
                    <a:pt x="3322" y="7606"/>
                    <a:pt x="3389" y="5705"/>
                    <a:pt x="3689" y="5605"/>
                  </a:cubicBezTo>
                  <a:lnTo>
                    <a:pt x="10327" y="2869"/>
                  </a:lnTo>
                  <a:lnTo>
                    <a:pt x="8659" y="1"/>
                  </a:lnTo>
                  <a:close/>
                </a:path>
              </a:pathLst>
            </a:custGeom>
            <a:solidFill>
              <a:srgbClr val="3AC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937;p42">
              <a:extLst>
                <a:ext uri="{FF2B5EF4-FFF2-40B4-BE49-F238E27FC236}">
                  <a16:creationId xmlns:a16="http://schemas.microsoft.com/office/drawing/2014/main" id="{F01EA8BD-F63E-4BB3-B8B7-CDAD333C3A41}"/>
                </a:ext>
              </a:extLst>
            </p:cNvPr>
            <p:cNvSpPr/>
            <p:nvPr/>
          </p:nvSpPr>
          <p:spPr>
            <a:xfrm>
              <a:off x="5119185" y="1150523"/>
              <a:ext cx="47575" cy="75075"/>
            </a:xfrm>
            <a:custGeom>
              <a:avLst/>
              <a:gdLst/>
              <a:ahLst/>
              <a:cxnLst/>
              <a:rect l="l" t="t" r="r" b="b"/>
              <a:pathLst>
                <a:path w="1903" h="3003" extrusionOk="0">
                  <a:moveTo>
                    <a:pt x="1" y="0"/>
                  </a:moveTo>
                  <a:lnTo>
                    <a:pt x="1902" y="3002"/>
                  </a:lnTo>
                  <a:cubicBezTo>
                    <a:pt x="1902" y="3002"/>
                    <a:pt x="1102" y="8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938;p42">
              <a:extLst>
                <a:ext uri="{FF2B5EF4-FFF2-40B4-BE49-F238E27FC236}">
                  <a16:creationId xmlns:a16="http://schemas.microsoft.com/office/drawing/2014/main" id="{2A29EBE5-D456-4000-BF7A-A9D845949773}"/>
                </a:ext>
              </a:extLst>
            </p:cNvPr>
            <p:cNvSpPr/>
            <p:nvPr/>
          </p:nvSpPr>
          <p:spPr>
            <a:xfrm>
              <a:off x="5100360" y="1039598"/>
              <a:ext cx="258200" cy="193600"/>
            </a:xfrm>
            <a:custGeom>
              <a:avLst/>
              <a:gdLst/>
              <a:ahLst/>
              <a:cxnLst/>
              <a:rect l="l" t="t" r="r" b="b"/>
              <a:pathLst>
                <a:path w="10328" h="7744" extrusionOk="0">
                  <a:moveTo>
                    <a:pt x="8659" y="1"/>
                  </a:moveTo>
                  <a:cubicBezTo>
                    <a:pt x="8659" y="1"/>
                    <a:pt x="2989" y="4103"/>
                    <a:pt x="2622" y="4270"/>
                  </a:cubicBezTo>
                  <a:cubicBezTo>
                    <a:pt x="2603" y="4279"/>
                    <a:pt x="2577" y="4282"/>
                    <a:pt x="2545" y="4282"/>
                  </a:cubicBezTo>
                  <a:cubicBezTo>
                    <a:pt x="2269" y="4282"/>
                    <a:pt x="1560" y="3998"/>
                    <a:pt x="1062" y="3998"/>
                  </a:cubicBezTo>
                  <a:cubicBezTo>
                    <a:pt x="929" y="3998"/>
                    <a:pt x="811" y="4018"/>
                    <a:pt x="720" y="4070"/>
                  </a:cubicBezTo>
                  <a:cubicBezTo>
                    <a:pt x="1" y="4495"/>
                    <a:pt x="2361" y="7743"/>
                    <a:pt x="2861" y="7743"/>
                  </a:cubicBezTo>
                  <a:cubicBezTo>
                    <a:pt x="2871" y="7743"/>
                    <a:pt x="2880" y="7742"/>
                    <a:pt x="2889" y="7739"/>
                  </a:cubicBezTo>
                  <a:cubicBezTo>
                    <a:pt x="3322" y="7606"/>
                    <a:pt x="3389" y="5705"/>
                    <a:pt x="3689" y="5605"/>
                  </a:cubicBezTo>
                  <a:lnTo>
                    <a:pt x="10327" y="2869"/>
                  </a:lnTo>
                  <a:lnTo>
                    <a:pt x="86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939;p42">
              <a:extLst>
                <a:ext uri="{FF2B5EF4-FFF2-40B4-BE49-F238E27FC236}">
                  <a16:creationId xmlns:a16="http://schemas.microsoft.com/office/drawing/2014/main" id="{D390B5F3-BC84-4FF8-9992-C6E82C2A4FB1}"/>
                </a:ext>
              </a:extLst>
            </p:cNvPr>
            <p:cNvSpPr/>
            <p:nvPr/>
          </p:nvSpPr>
          <p:spPr>
            <a:xfrm>
              <a:off x="5417310" y="1214723"/>
              <a:ext cx="153075" cy="241600"/>
            </a:xfrm>
            <a:custGeom>
              <a:avLst/>
              <a:gdLst/>
              <a:ahLst/>
              <a:cxnLst/>
              <a:rect l="l" t="t" r="r" b="b"/>
              <a:pathLst>
                <a:path w="6123" h="9664" extrusionOk="0">
                  <a:moveTo>
                    <a:pt x="2920" y="1"/>
                  </a:moveTo>
                  <a:cubicBezTo>
                    <a:pt x="2920" y="1"/>
                    <a:pt x="1819" y="6872"/>
                    <a:pt x="1652" y="7306"/>
                  </a:cubicBezTo>
                  <a:cubicBezTo>
                    <a:pt x="1585" y="7506"/>
                    <a:pt x="318" y="7940"/>
                    <a:pt x="184" y="8440"/>
                  </a:cubicBezTo>
                  <a:cubicBezTo>
                    <a:pt x="0" y="9124"/>
                    <a:pt x="2559" y="9663"/>
                    <a:pt x="3744" y="9663"/>
                  </a:cubicBezTo>
                  <a:cubicBezTo>
                    <a:pt x="4060" y="9663"/>
                    <a:pt x="4279" y="9625"/>
                    <a:pt x="4321" y="9541"/>
                  </a:cubicBezTo>
                  <a:cubicBezTo>
                    <a:pt x="4521" y="9107"/>
                    <a:pt x="3220" y="7739"/>
                    <a:pt x="3353" y="7439"/>
                  </a:cubicBezTo>
                  <a:lnTo>
                    <a:pt x="6122" y="834"/>
                  </a:lnTo>
                  <a:lnTo>
                    <a:pt x="2920" y="1"/>
                  </a:lnTo>
                  <a:close/>
                </a:path>
              </a:pathLst>
            </a:custGeom>
            <a:solidFill>
              <a:srgbClr val="3AC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940;p42">
              <a:extLst>
                <a:ext uri="{FF2B5EF4-FFF2-40B4-BE49-F238E27FC236}">
                  <a16:creationId xmlns:a16="http://schemas.microsoft.com/office/drawing/2014/main" id="{A0A866B9-61B5-4042-A511-C81EC4897BCC}"/>
                </a:ext>
              </a:extLst>
            </p:cNvPr>
            <p:cNvSpPr/>
            <p:nvPr/>
          </p:nvSpPr>
          <p:spPr>
            <a:xfrm>
              <a:off x="5428585" y="1431898"/>
              <a:ext cx="86750" cy="20525"/>
            </a:xfrm>
            <a:custGeom>
              <a:avLst/>
              <a:gdLst/>
              <a:ahLst/>
              <a:cxnLst/>
              <a:rect l="l" t="t" r="r" b="b"/>
              <a:pathLst>
                <a:path w="3470" h="821" extrusionOk="0">
                  <a:moveTo>
                    <a:pt x="345" y="0"/>
                  </a:moveTo>
                  <a:cubicBezTo>
                    <a:pt x="227" y="0"/>
                    <a:pt x="112" y="7"/>
                    <a:pt x="0" y="20"/>
                  </a:cubicBezTo>
                  <a:lnTo>
                    <a:pt x="3469" y="820"/>
                  </a:lnTo>
                  <a:cubicBezTo>
                    <a:pt x="3469" y="820"/>
                    <a:pt x="1717" y="0"/>
                    <a:pt x="3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941;p42">
              <a:extLst>
                <a:ext uri="{FF2B5EF4-FFF2-40B4-BE49-F238E27FC236}">
                  <a16:creationId xmlns:a16="http://schemas.microsoft.com/office/drawing/2014/main" id="{E0A98FC9-41AA-4017-B373-9AD1BDBF08B4}"/>
                </a:ext>
              </a:extLst>
            </p:cNvPr>
            <p:cNvSpPr/>
            <p:nvPr/>
          </p:nvSpPr>
          <p:spPr>
            <a:xfrm>
              <a:off x="5417310" y="1214723"/>
              <a:ext cx="153075" cy="241600"/>
            </a:xfrm>
            <a:custGeom>
              <a:avLst/>
              <a:gdLst/>
              <a:ahLst/>
              <a:cxnLst/>
              <a:rect l="l" t="t" r="r" b="b"/>
              <a:pathLst>
                <a:path w="6123" h="9664" extrusionOk="0">
                  <a:moveTo>
                    <a:pt x="2920" y="1"/>
                  </a:moveTo>
                  <a:cubicBezTo>
                    <a:pt x="2920" y="1"/>
                    <a:pt x="1819" y="6872"/>
                    <a:pt x="1652" y="7306"/>
                  </a:cubicBezTo>
                  <a:cubicBezTo>
                    <a:pt x="1585" y="7506"/>
                    <a:pt x="318" y="7940"/>
                    <a:pt x="184" y="8440"/>
                  </a:cubicBezTo>
                  <a:cubicBezTo>
                    <a:pt x="0" y="9124"/>
                    <a:pt x="2559" y="9663"/>
                    <a:pt x="3744" y="9663"/>
                  </a:cubicBezTo>
                  <a:cubicBezTo>
                    <a:pt x="4060" y="9663"/>
                    <a:pt x="4279" y="9625"/>
                    <a:pt x="4321" y="9541"/>
                  </a:cubicBezTo>
                  <a:cubicBezTo>
                    <a:pt x="4521" y="9107"/>
                    <a:pt x="3220" y="7739"/>
                    <a:pt x="3353" y="7439"/>
                  </a:cubicBezTo>
                  <a:lnTo>
                    <a:pt x="6122" y="834"/>
                  </a:lnTo>
                  <a:lnTo>
                    <a:pt x="29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942;p42">
              <a:extLst>
                <a:ext uri="{FF2B5EF4-FFF2-40B4-BE49-F238E27FC236}">
                  <a16:creationId xmlns:a16="http://schemas.microsoft.com/office/drawing/2014/main" id="{CFE71696-6823-46AC-8538-A36744E34A79}"/>
                </a:ext>
              </a:extLst>
            </p:cNvPr>
            <p:cNvSpPr/>
            <p:nvPr/>
          </p:nvSpPr>
          <p:spPr>
            <a:xfrm>
              <a:off x="5736310" y="1173873"/>
              <a:ext cx="196375" cy="243025"/>
            </a:xfrm>
            <a:custGeom>
              <a:avLst/>
              <a:gdLst/>
              <a:ahLst/>
              <a:cxnLst/>
              <a:rect l="l" t="t" r="r" b="b"/>
              <a:pathLst>
                <a:path w="7855" h="9721" extrusionOk="0">
                  <a:moveTo>
                    <a:pt x="2869" y="0"/>
                  </a:moveTo>
                  <a:lnTo>
                    <a:pt x="0" y="1668"/>
                  </a:lnTo>
                  <a:cubicBezTo>
                    <a:pt x="0" y="1668"/>
                    <a:pt x="4070" y="7305"/>
                    <a:pt x="4270" y="7706"/>
                  </a:cubicBezTo>
                  <a:cubicBezTo>
                    <a:pt x="4370" y="7939"/>
                    <a:pt x="3769" y="9140"/>
                    <a:pt x="4036" y="9574"/>
                  </a:cubicBezTo>
                  <a:cubicBezTo>
                    <a:pt x="4094" y="9675"/>
                    <a:pt x="4204" y="9720"/>
                    <a:pt x="4351" y="9720"/>
                  </a:cubicBezTo>
                  <a:cubicBezTo>
                    <a:pt x="5312" y="9720"/>
                    <a:pt x="7855" y="7810"/>
                    <a:pt x="7739" y="7405"/>
                  </a:cubicBezTo>
                  <a:cubicBezTo>
                    <a:pt x="7572" y="6972"/>
                    <a:pt x="5704" y="6905"/>
                    <a:pt x="5571" y="6638"/>
                  </a:cubicBezTo>
                  <a:lnTo>
                    <a:pt x="2869" y="0"/>
                  </a:lnTo>
                  <a:close/>
                </a:path>
              </a:pathLst>
            </a:custGeom>
            <a:solidFill>
              <a:srgbClr val="3AC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943;p42">
              <a:extLst>
                <a:ext uri="{FF2B5EF4-FFF2-40B4-BE49-F238E27FC236}">
                  <a16:creationId xmlns:a16="http://schemas.microsoft.com/office/drawing/2014/main" id="{A361F1A9-1033-444E-B8CD-549387BFAF91}"/>
                </a:ext>
              </a:extLst>
            </p:cNvPr>
            <p:cNvSpPr/>
            <p:nvPr/>
          </p:nvSpPr>
          <p:spPr>
            <a:xfrm>
              <a:off x="5847210" y="1365673"/>
              <a:ext cx="75075" cy="46725"/>
            </a:xfrm>
            <a:custGeom>
              <a:avLst/>
              <a:gdLst/>
              <a:ahLst/>
              <a:cxnLst/>
              <a:rect l="l" t="t" r="r" b="b"/>
              <a:pathLst>
                <a:path w="3003" h="1869" extrusionOk="0">
                  <a:moveTo>
                    <a:pt x="3003" y="0"/>
                  </a:moveTo>
                  <a:cubicBezTo>
                    <a:pt x="3002" y="0"/>
                    <a:pt x="868" y="767"/>
                    <a:pt x="1" y="1868"/>
                  </a:cubicBezTo>
                  <a:lnTo>
                    <a:pt x="300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944;p42">
              <a:extLst>
                <a:ext uri="{FF2B5EF4-FFF2-40B4-BE49-F238E27FC236}">
                  <a16:creationId xmlns:a16="http://schemas.microsoft.com/office/drawing/2014/main" id="{B9A17DCC-B798-400D-A5EF-72ACC72C71CC}"/>
                </a:ext>
              </a:extLst>
            </p:cNvPr>
            <p:cNvSpPr/>
            <p:nvPr/>
          </p:nvSpPr>
          <p:spPr>
            <a:xfrm>
              <a:off x="5736310" y="1173873"/>
              <a:ext cx="196375" cy="243025"/>
            </a:xfrm>
            <a:custGeom>
              <a:avLst/>
              <a:gdLst/>
              <a:ahLst/>
              <a:cxnLst/>
              <a:rect l="l" t="t" r="r" b="b"/>
              <a:pathLst>
                <a:path w="7855" h="9721" extrusionOk="0">
                  <a:moveTo>
                    <a:pt x="2869" y="0"/>
                  </a:moveTo>
                  <a:lnTo>
                    <a:pt x="0" y="1668"/>
                  </a:lnTo>
                  <a:cubicBezTo>
                    <a:pt x="0" y="1668"/>
                    <a:pt x="4070" y="7305"/>
                    <a:pt x="4270" y="7706"/>
                  </a:cubicBezTo>
                  <a:cubicBezTo>
                    <a:pt x="4370" y="7939"/>
                    <a:pt x="3769" y="9140"/>
                    <a:pt x="4036" y="9574"/>
                  </a:cubicBezTo>
                  <a:cubicBezTo>
                    <a:pt x="4094" y="9675"/>
                    <a:pt x="4204" y="9720"/>
                    <a:pt x="4351" y="9720"/>
                  </a:cubicBezTo>
                  <a:cubicBezTo>
                    <a:pt x="5312" y="9720"/>
                    <a:pt x="7855" y="7810"/>
                    <a:pt x="7739" y="7405"/>
                  </a:cubicBezTo>
                  <a:cubicBezTo>
                    <a:pt x="7572" y="6972"/>
                    <a:pt x="5704" y="6905"/>
                    <a:pt x="5571" y="6638"/>
                  </a:cubicBezTo>
                  <a:lnTo>
                    <a:pt x="286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945;p42">
              <a:extLst>
                <a:ext uri="{FF2B5EF4-FFF2-40B4-BE49-F238E27FC236}">
                  <a16:creationId xmlns:a16="http://schemas.microsoft.com/office/drawing/2014/main" id="{89ED10DC-6E9E-4B04-BEFA-C090BEDBFCCB}"/>
                </a:ext>
              </a:extLst>
            </p:cNvPr>
            <p:cNvSpPr/>
            <p:nvPr/>
          </p:nvSpPr>
          <p:spPr>
            <a:xfrm>
              <a:off x="5910585" y="962048"/>
              <a:ext cx="249125" cy="148625"/>
            </a:xfrm>
            <a:custGeom>
              <a:avLst/>
              <a:gdLst/>
              <a:ahLst/>
              <a:cxnLst/>
              <a:rect l="l" t="t" r="r" b="b"/>
              <a:pathLst>
                <a:path w="9965" h="5945" extrusionOk="0">
                  <a:moveTo>
                    <a:pt x="868" y="0"/>
                  </a:moveTo>
                  <a:lnTo>
                    <a:pt x="1" y="3203"/>
                  </a:lnTo>
                  <a:cubicBezTo>
                    <a:pt x="1" y="3203"/>
                    <a:pt x="6872" y="4303"/>
                    <a:pt x="7306" y="4437"/>
                  </a:cubicBezTo>
                  <a:cubicBezTo>
                    <a:pt x="7539" y="4537"/>
                    <a:pt x="7973" y="5804"/>
                    <a:pt x="8473" y="5938"/>
                  </a:cubicBezTo>
                  <a:cubicBezTo>
                    <a:pt x="8493" y="5943"/>
                    <a:pt x="8513" y="5945"/>
                    <a:pt x="8532" y="5945"/>
                  </a:cubicBezTo>
                  <a:cubicBezTo>
                    <a:pt x="9338" y="5945"/>
                    <a:pt x="9964" y="1997"/>
                    <a:pt x="9541" y="1802"/>
                  </a:cubicBezTo>
                  <a:cubicBezTo>
                    <a:pt x="9512" y="1787"/>
                    <a:pt x="9477" y="1780"/>
                    <a:pt x="9438" y="1780"/>
                  </a:cubicBezTo>
                  <a:cubicBezTo>
                    <a:pt x="8966" y="1780"/>
                    <a:pt x="7848" y="2775"/>
                    <a:pt x="7512" y="2775"/>
                  </a:cubicBezTo>
                  <a:cubicBezTo>
                    <a:pt x="7497" y="2775"/>
                    <a:pt x="7484" y="2773"/>
                    <a:pt x="7473" y="2769"/>
                  </a:cubicBezTo>
                  <a:lnTo>
                    <a:pt x="868" y="0"/>
                  </a:lnTo>
                  <a:close/>
                </a:path>
              </a:pathLst>
            </a:custGeom>
            <a:solidFill>
              <a:srgbClr val="3AC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946;p42">
              <a:extLst>
                <a:ext uri="{FF2B5EF4-FFF2-40B4-BE49-F238E27FC236}">
                  <a16:creationId xmlns:a16="http://schemas.microsoft.com/office/drawing/2014/main" id="{E56364E2-3156-4806-81D5-5A220016A3C7}"/>
                </a:ext>
              </a:extLst>
            </p:cNvPr>
            <p:cNvSpPr/>
            <p:nvPr/>
          </p:nvSpPr>
          <p:spPr>
            <a:xfrm>
              <a:off x="6124910" y="1017073"/>
              <a:ext cx="23375" cy="85925"/>
            </a:xfrm>
            <a:custGeom>
              <a:avLst/>
              <a:gdLst/>
              <a:ahLst/>
              <a:cxnLst/>
              <a:rect l="l" t="t" r="r" b="b"/>
              <a:pathLst>
                <a:path w="935" h="3437" extrusionOk="0">
                  <a:moveTo>
                    <a:pt x="935" y="1"/>
                  </a:moveTo>
                  <a:cubicBezTo>
                    <a:pt x="934" y="1"/>
                    <a:pt x="1" y="2036"/>
                    <a:pt x="134" y="3437"/>
                  </a:cubicBezTo>
                  <a:lnTo>
                    <a:pt x="93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947;p42">
              <a:extLst>
                <a:ext uri="{FF2B5EF4-FFF2-40B4-BE49-F238E27FC236}">
                  <a16:creationId xmlns:a16="http://schemas.microsoft.com/office/drawing/2014/main" id="{198193BC-F92D-4C97-A328-1F8B24764227}"/>
                </a:ext>
              </a:extLst>
            </p:cNvPr>
            <p:cNvSpPr/>
            <p:nvPr/>
          </p:nvSpPr>
          <p:spPr>
            <a:xfrm>
              <a:off x="5910585" y="962048"/>
              <a:ext cx="249125" cy="148625"/>
            </a:xfrm>
            <a:custGeom>
              <a:avLst/>
              <a:gdLst/>
              <a:ahLst/>
              <a:cxnLst/>
              <a:rect l="l" t="t" r="r" b="b"/>
              <a:pathLst>
                <a:path w="9965" h="5945" extrusionOk="0">
                  <a:moveTo>
                    <a:pt x="868" y="0"/>
                  </a:moveTo>
                  <a:lnTo>
                    <a:pt x="1" y="3203"/>
                  </a:lnTo>
                  <a:cubicBezTo>
                    <a:pt x="1" y="3203"/>
                    <a:pt x="6872" y="4303"/>
                    <a:pt x="7306" y="4437"/>
                  </a:cubicBezTo>
                  <a:cubicBezTo>
                    <a:pt x="7539" y="4537"/>
                    <a:pt x="7973" y="5804"/>
                    <a:pt x="8473" y="5938"/>
                  </a:cubicBezTo>
                  <a:cubicBezTo>
                    <a:pt x="8493" y="5943"/>
                    <a:pt x="8513" y="5945"/>
                    <a:pt x="8532" y="5945"/>
                  </a:cubicBezTo>
                  <a:cubicBezTo>
                    <a:pt x="9338" y="5945"/>
                    <a:pt x="9964" y="1997"/>
                    <a:pt x="9541" y="1802"/>
                  </a:cubicBezTo>
                  <a:cubicBezTo>
                    <a:pt x="9512" y="1787"/>
                    <a:pt x="9477" y="1780"/>
                    <a:pt x="9438" y="1780"/>
                  </a:cubicBezTo>
                  <a:cubicBezTo>
                    <a:pt x="8966" y="1780"/>
                    <a:pt x="7848" y="2775"/>
                    <a:pt x="7512" y="2775"/>
                  </a:cubicBezTo>
                  <a:cubicBezTo>
                    <a:pt x="7497" y="2775"/>
                    <a:pt x="7484" y="2773"/>
                    <a:pt x="7473" y="2769"/>
                  </a:cubicBezTo>
                  <a:lnTo>
                    <a:pt x="8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948;p42">
              <a:extLst>
                <a:ext uri="{FF2B5EF4-FFF2-40B4-BE49-F238E27FC236}">
                  <a16:creationId xmlns:a16="http://schemas.microsoft.com/office/drawing/2014/main" id="{826C4A0E-73D3-467F-9A91-E44E4BA8E73D}"/>
                </a:ext>
              </a:extLst>
            </p:cNvPr>
            <p:cNvSpPr/>
            <p:nvPr/>
          </p:nvSpPr>
          <p:spPr>
            <a:xfrm>
              <a:off x="5869735" y="602473"/>
              <a:ext cx="258925" cy="193650"/>
            </a:xfrm>
            <a:custGeom>
              <a:avLst/>
              <a:gdLst/>
              <a:ahLst/>
              <a:cxnLst/>
              <a:rect l="l" t="t" r="r" b="b"/>
              <a:pathLst>
                <a:path w="10357" h="7746" extrusionOk="0">
                  <a:moveTo>
                    <a:pt x="7473" y="0"/>
                  </a:moveTo>
                  <a:cubicBezTo>
                    <a:pt x="7461" y="0"/>
                    <a:pt x="7449" y="2"/>
                    <a:pt x="7439" y="6"/>
                  </a:cubicBezTo>
                  <a:cubicBezTo>
                    <a:pt x="7005" y="140"/>
                    <a:pt x="6939" y="2041"/>
                    <a:pt x="6638" y="2141"/>
                  </a:cubicBezTo>
                  <a:lnTo>
                    <a:pt x="0" y="4876"/>
                  </a:lnTo>
                  <a:lnTo>
                    <a:pt x="1701" y="7745"/>
                  </a:lnTo>
                  <a:cubicBezTo>
                    <a:pt x="1701" y="7745"/>
                    <a:pt x="7339" y="3642"/>
                    <a:pt x="7739" y="3475"/>
                  </a:cubicBezTo>
                  <a:cubicBezTo>
                    <a:pt x="7763" y="3462"/>
                    <a:pt x="7797" y="3456"/>
                    <a:pt x="7838" y="3456"/>
                  </a:cubicBezTo>
                  <a:cubicBezTo>
                    <a:pt x="8129" y="3456"/>
                    <a:pt x="8807" y="3745"/>
                    <a:pt x="9285" y="3745"/>
                  </a:cubicBezTo>
                  <a:cubicBezTo>
                    <a:pt x="9410" y="3745"/>
                    <a:pt x="9520" y="3725"/>
                    <a:pt x="9607" y="3676"/>
                  </a:cubicBezTo>
                  <a:cubicBezTo>
                    <a:pt x="10356" y="3252"/>
                    <a:pt x="7990" y="0"/>
                    <a:pt x="7473" y="0"/>
                  </a:cubicBezTo>
                  <a:close/>
                </a:path>
              </a:pathLst>
            </a:custGeom>
            <a:solidFill>
              <a:srgbClr val="3ACA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949;p42">
              <a:extLst>
                <a:ext uri="{FF2B5EF4-FFF2-40B4-BE49-F238E27FC236}">
                  <a16:creationId xmlns:a16="http://schemas.microsoft.com/office/drawing/2014/main" id="{434884FF-E619-451E-8D13-C78C88A1CA52}"/>
                </a:ext>
              </a:extLst>
            </p:cNvPr>
            <p:cNvSpPr/>
            <p:nvPr/>
          </p:nvSpPr>
          <p:spPr>
            <a:xfrm>
              <a:off x="6062360" y="610123"/>
              <a:ext cx="46725" cy="75075"/>
            </a:xfrm>
            <a:custGeom>
              <a:avLst/>
              <a:gdLst/>
              <a:ahLst/>
              <a:cxnLst/>
              <a:rect l="l" t="t" r="r" b="b"/>
              <a:pathLst>
                <a:path w="1869" h="3003" extrusionOk="0">
                  <a:moveTo>
                    <a:pt x="1" y="1"/>
                  </a:moveTo>
                  <a:cubicBezTo>
                    <a:pt x="1" y="1"/>
                    <a:pt x="768" y="2136"/>
                    <a:pt x="1869" y="300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950;p42">
              <a:extLst>
                <a:ext uri="{FF2B5EF4-FFF2-40B4-BE49-F238E27FC236}">
                  <a16:creationId xmlns:a16="http://schemas.microsoft.com/office/drawing/2014/main" id="{37554DB5-44CC-4C1D-ADB9-0CDC09E1123D}"/>
                </a:ext>
              </a:extLst>
            </p:cNvPr>
            <p:cNvSpPr/>
            <p:nvPr/>
          </p:nvSpPr>
          <p:spPr>
            <a:xfrm>
              <a:off x="5869735" y="602473"/>
              <a:ext cx="258925" cy="193650"/>
            </a:xfrm>
            <a:custGeom>
              <a:avLst/>
              <a:gdLst/>
              <a:ahLst/>
              <a:cxnLst/>
              <a:rect l="l" t="t" r="r" b="b"/>
              <a:pathLst>
                <a:path w="10357" h="7746" extrusionOk="0">
                  <a:moveTo>
                    <a:pt x="7473" y="0"/>
                  </a:moveTo>
                  <a:cubicBezTo>
                    <a:pt x="7461" y="0"/>
                    <a:pt x="7449" y="2"/>
                    <a:pt x="7439" y="6"/>
                  </a:cubicBezTo>
                  <a:cubicBezTo>
                    <a:pt x="7005" y="140"/>
                    <a:pt x="6939" y="2041"/>
                    <a:pt x="6638" y="2141"/>
                  </a:cubicBezTo>
                  <a:lnTo>
                    <a:pt x="0" y="4876"/>
                  </a:lnTo>
                  <a:lnTo>
                    <a:pt x="1701" y="7745"/>
                  </a:lnTo>
                  <a:cubicBezTo>
                    <a:pt x="1701" y="7745"/>
                    <a:pt x="7339" y="3642"/>
                    <a:pt x="7739" y="3475"/>
                  </a:cubicBezTo>
                  <a:cubicBezTo>
                    <a:pt x="7763" y="3462"/>
                    <a:pt x="7797" y="3456"/>
                    <a:pt x="7838" y="3456"/>
                  </a:cubicBezTo>
                  <a:cubicBezTo>
                    <a:pt x="8129" y="3456"/>
                    <a:pt x="8807" y="3745"/>
                    <a:pt x="9285" y="3745"/>
                  </a:cubicBezTo>
                  <a:cubicBezTo>
                    <a:pt x="9410" y="3745"/>
                    <a:pt x="9520" y="3725"/>
                    <a:pt x="9607" y="3676"/>
                  </a:cubicBezTo>
                  <a:cubicBezTo>
                    <a:pt x="10356" y="3252"/>
                    <a:pt x="7990" y="0"/>
                    <a:pt x="7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951;p42">
              <a:extLst>
                <a:ext uri="{FF2B5EF4-FFF2-40B4-BE49-F238E27FC236}">
                  <a16:creationId xmlns:a16="http://schemas.microsoft.com/office/drawing/2014/main" id="{9867C769-5E4B-4422-879B-0E3A8A99095E}"/>
                </a:ext>
              </a:extLst>
            </p:cNvPr>
            <p:cNvSpPr/>
            <p:nvPr/>
          </p:nvSpPr>
          <p:spPr>
            <a:xfrm>
              <a:off x="5616210" y="287698"/>
              <a:ext cx="135900" cy="305775"/>
            </a:xfrm>
            <a:custGeom>
              <a:avLst/>
              <a:gdLst/>
              <a:ahLst/>
              <a:cxnLst/>
              <a:rect l="l" t="t" r="r" b="b"/>
              <a:pathLst>
                <a:path w="5436" h="12231" extrusionOk="0">
                  <a:moveTo>
                    <a:pt x="2471" y="0"/>
                  </a:moveTo>
                  <a:cubicBezTo>
                    <a:pt x="1750" y="0"/>
                    <a:pt x="1162" y="86"/>
                    <a:pt x="1101" y="255"/>
                  </a:cubicBezTo>
                  <a:cubicBezTo>
                    <a:pt x="968" y="689"/>
                    <a:pt x="2402" y="1890"/>
                    <a:pt x="2302" y="2223"/>
                  </a:cubicBezTo>
                  <a:cubicBezTo>
                    <a:pt x="2236" y="2523"/>
                    <a:pt x="1" y="11797"/>
                    <a:pt x="1" y="11797"/>
                  </a:cubicBezTo>
                  <a:lnTo>
                    <a:pt x="3303" y="12230"/>
                  </a:lnTo>
                  <a:cubicBezTo>
                    <a:pt x="3303" y="12230"/>
                    <a:pt x="3937" y="2590"/>
                    <a:pt x="4037" y="2157"/>
                  </a:cubicBezTo>
                  <a:cubicBezTo>
                    <a:pt x="4070" y="1923"/>
                    <a:pt x="5304" y="1356"/>
                    <a:pt x="5371" y="822"/>
                  </a:cubicBezTo>
                  <a:cubicBezTo>
                    <a:pt x="5435" y="269"/>
                    <a:pt x="3745" y="0"/>
                    <a:pt x="24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952;p42">
              <a:extLst>
                <a:ext uri="{FF2B5EF4-FFF2-40B4-BE49-F238E27FC236}">
                  <a16:creationId xmlns:a16="http://schemas.microsoft.com/office/drawing/2014/main" id="{CA4BCBE0-84B0-4215-A208-3E34BA728A53}"/>
                </a:ext>
              </a:extLst>
            </p:cNvPr>
            <p:cNvSpPr/>
            <p:nvPr/>
          </p:nvSpPr>
          <p:spPr>
            <a:xfrm>
              <a:off x="5653735" y="294073"/>
              <a:ext cx="88425" cy="11450"/>
            </a:xfrm>
            <a:custGeom>
              <a:avLst/>
              <a:gdLst/>
              <a:ahLst/>
              <a:cxnLst/>
              <a:rect l="l" t="t" r="r" b="b"/>
              <a:pathLst>
                <a:path w="3537" h="458" extrusionOk="0">
                  <a:moveTo>
                    <a:pt x="1" y="0"/>
                  </a:moveTo>
                  <a:cubicBezTo>
                    <a:pt x="1" y="0"/>
                    <a:pt x="1415" y="457"/>
                    <a:pt x="2680" y="457"/>
                  </a:cubicBezTo>
                  <a:cubicBezTo>
                    <a:pt x="2981" y="457"/>
                    <a:pt x="3274" y="431"/>
                    <a:pt x="3537" y="36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953;p42">
              <a:extLst>
                <a:ext uri="{FF2B5EF4-FFF2-40B4-BE49-F238E27FC236}">
                  <a16:creationId xmlns:a16="http://schemas.microsoft.com/office/drawing/2014/main" id="{F5C433DA-C24B-4251-982C-0BBF05B0F0AC}"/>
                </a:ext>
              </a:extLst>
            </p:cNvPr>
            <p:cNvSpPr/>
            <p:nvPr/>
          </p:nvSpPr>
          <p:spPr>
            <a:xfrm>
              <a:off x="5194785" y="391398"/>
              <a:ext cx="255500" cy="291300"/>
            </a:xfrm>
            <a:custGeom>
              <a:avLst/>
              <a:gdLst/>
              <a:ahLst/>
              <a:cxnLst/>
              <a:rect l="l" t="t" r="r" b="b"/>
              <a:pathLst>
                <a:path w="10220" h="11652" extrusionOk="0">
                  <a:moveTo>
                    <a:pt x="3360" y="0"/>
                  </a:moveTo>
                  <a:cubicBezTo>
                    <a:pt x="2450" y="0"/>
                    <a:pt x="1" y="2325"/>
                    <a:pt x="179" y="2712"/>
                  </a:cubicBezTo>
                  <a:cubicBezTo>
                    <a:pt x="413" y="3112"/>
                    <a:pt x="2314" y="2945"/>
                    <a:pt x="2447" y="3246"/>
                  </a:cubicBezTo>
                  <a:cubicBezTo>
                    <a:pt x="2581" y="3512"/>
                    <a:pt x="7584" y="11652"/>
                    <a:pt x="7584" y="11652"/>
                  </a:cubicBezTo>
                  <a:lnTo>
                    <a:pt x="10220" y="9617"/>
                  </a:lnTo>
                  <a:cubicBezTo>
                    <a:pt x="10220" y="9617"/>
                    <a:pt x="3848" y="2378"/>
                    <a:pt x="3615" y="2011"/>
                  </a:cubicBezTo>
                  <a:cubicBezTo>
                    <a:pt x="3481" y="1778"/>
                    <a:pt x="3948" y="510"/>
                    <a:pt x="3615" y="110"/>
                  </a:cubicBezTo>
                  <a:cubicBezTo>
                    <a:pt x="3557" y="34"/>
                    <a:pt x="3470" y="0"/>
                    <a:pt x="33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954;p42">
              <a:extLst>
                <a:ext uri="{FF2B5EF4-FFF2-40B4-BE49-F238E27FC236}">
                  <a16:creationId xmlns:a16="http://schemas.microsoft.com/office/drawing/2014/main" id="{CBD60993-3B49-4501-AD56-4C84502CD9E4}"/>
                </a:ext>
              </a:extLst>
            </p:cNvPr>
            <p:cNvSpPr/>
            <p:nvPr/>
          </p:nvSpPr>
          <p:spPr>
            <a:xfrm>
              <a:off x="5206760" y="395798"/>
              <a:ext cx="69225" cy="55900"/>
            </a:xfrm>
            <a:custGeom>
              <a:avLst/>
              <a:gdLst/>
              <a:ahLst/>
              <a:cxnLst/>
              <a:rect l="l" t="t" r="r" b="b"/>
              <a:pathLst>
                <a:path w="2769" h="2236" extrusionOk="0">
                  <a:moveTo>
                    <a:pt x="2769" y="1"/>
                  </a:moveTo>
                  <a:lnTo>
                    <a:pt x="0" y="2236"/>
                  </a:lnTo>
                  <a:cubicBezTo>
                    <a:pt x="0" y="2236"/>
                    <a:pt x="2002" y="1202"/>
                    <a:pt x="27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955;p42">
              <a:extLst>
                <a:ext uri="{FF2B5EF4-FFF2-40B4-BE49-F238E27FC236}">
                  <a16:creationId xmlns:a16="http://schemas.microsoft.com/office/drawing/2014/main" id="{8B4B92C3-623C-4D25-8B41-2522E51AA285}"/>
                </a:ext>
              </a:extLst>
            </p:cNvPr>
            <p:cNvSpPr/>
            <p:nvPr/>
          </p:nvSpPr>
          <p:spPr>
            <a:xfrm>
              <a:off x="4990885" y="783548"/>
              <a:ext cx="310125" cy="133475"/>
            </a:xfrm>
            <a:custGeom>
              <a:avLst/>
              <a:gdLst/>
              <a:ahLst/>
              <a:cxnLst/>
              <a:rect l="l" t="t" r="r" b="b"/>
              <a:pathLst>
                <a:path w="12405" h="5339" extrusionOk="0">
                  <a:moveTo>
                    <a:pt x="1001" y="0"/>
                  </a:moveTo>
                  <a:cubicBezTo>
                    <a:pt x="191" y="0"/>
                    <a:pt x="1" y="4073"/>
                    <a:pt x="429" y="4238"/>
                  </a:cubicBezTo>
                  <a:cubicBezTo>
                    <a:pt x="449" y="4244"/>
                    <a:pt x="470" y="4247"/>
                    <a:pt x="492" y="4247"/>
                  </a:cubicBezTo>
                  <a:cubicBezTo>
                    <a:pt x="951" y="4247"/>
                    <a:pt x="2001" y="3032"/>
                    <a:pt x="2361" y="3032"/>
                  </a:cubicBezTo>
                  <a:cubicBezTo>
                    <a:pt x="2374" y="3032"/>
                    <a:pt x="2386" y="3034"/>
                    <a:pt x="2398" y="3037"/>
                  </a:cubicBezTo>
                  <a:cubicBezTo>
                    <a:pt x="2731" y="3137"/>
                    <a:pt x="11971" y="5339"/>
                    <a:pt x="11971" y="5339"/>
                  </a:cubicBezTo>
                  <a:lnTo>
                    <a:pt x="12405" y="2037"/>
                  </a:lnTo>
                  <a:cubicBezTo>
                    <a:pt x="12405" y="2037"/>
                    <a:pt x="2764" y="1436"/>
                    <a:pt x="2364" y="1336"/>
                  </a:cubicBezTo>
                  <a:cubicBezTo>
                    <a:pt x="2097" y="1269"/>
                    <a:pt x="1530" y="69"/>
                    <a:pt x="1030" y="2"/>
                  </a:cubicBezTo>
                  <a:cubicBezTo>
                    <a:pt x="1020" y="1"/>
                    <a:pt x="1010" y="0"/>
                    <a:pt x="10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956;p42">
              <a:extLst>
                <a:ext uri="{FF2B5EF4-FFF2-40B4-BE49-F238E27FC236}">
                  <a16:creationId xmlns:a16="http://schemas.microsoft.com/office/drawing/2014/main" id="{34BF5212-ACBE-4CAB-A47A-CEDFD03250BD}"/>
                </a:ext>
              </a:extLst>
            </p:cNvPr>
            <p:cNvSpPr/>
            <p:nvPr/>
          </p:nvSpPr>
          <p:spPr>
            <a:xfrm>
              <a:off x="5001610" y="791098"/>
              <a:ext cx="17525" cy="88400"/>
            </a:xfrm>
            <a:custGeom>
              <a:avLst/>
              <a:gdLst/>
              <a:ahLst/>
              <a:cxnLst/>
              <a:rect l="l" t="t" r="r" b="b"/>
              <a:pathLst>
                <a:path w="701" h="3536" extrusionOk="0">
                  <a:moveTo>
                    <a:pt x="401" y="0"/>
                  </a:moveTo>
                  <a:lnTo>
                    <a:pt x="0" y="3536"/>
                  </a:lnTo>
                  <a:cubicBezTo>
                    <a:pt x="0" y="3536"/>
                    <a:pt x="701" y="1368"/>
                    <a:pt x="4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957;p42">
              <a:extLst>
                <a:ext uri="{FF2B5EF4-FFF2-40B4-BE49-F238E27FC236}">
                  <a16:creationId xmlns:a16="http://schemas.microsoft.com/office/drawing/2014/main" id="{1C48EA5F-3A61-4666-9B41-D19168782F77}"/>
                </a:ext>
              </a:extLst>
            </p:cNvPr>
            <p:cNvSpPr/>
            <p:nvPr/>
          </p:nvSpPr>
          <p:spPr>
            <a:xfrm>
              <a:off x="5084710" y="1082973"/>
              <a:ext cx="305525" cy="251250"/>
            </a:xfrm>
            <a:custGeom>
              <a:avLst/>
              <a:gdLst/>
              <a:ahLst/>
              <a:cxnLst/>
              <a:rect l="l" t="t" r="r" b="b"/>
              <a:pathLst>
                <a:path w="12221" h="10050" extrusionOk="0">
                  <a:moveTo>
                    <a:pt x="10219" y="0"/>
                  </a:moveTo>
                  <a:cubicBezTo>
                    <a:pt x="10219" y="0"/>
                    <a:pt x="2948" y="6371"/>
                    <a:pt x="2581" y="6605"/>
                  </a:cubicBezTo>
                  <a:cubicBezTo>
                    <a:pt x="2548" y="6624"/>
                    <a:pt x="2496" y="6631"/>
                    <a:pt x="2428" y="6631"/>
                  </a:cubicBezTo>
                  <a:cubicBezTo>
                    <a:pt x="2145" y="6631"/>
                    <a:pt x="1601" y="6497"/>
                    <a:pt x="1167" y="6497"/>
                  </a:cubicBezTo>
                  <a:cubicBezTo>
                    <a:pt x="970" y="6497"/>
                    <a:pt x="796" y="6524"/>
                    <a:pt x="679" y="6605"/>
                  </a:cubicBezTo>
                  <a:cubicBezTo>
                    <a:pt x="1" y="7122"/>
                    <a:pt x="2672" y="10050"/>
                    <a:pt x="3234" y="10050"/>
                  </a:cubicBezTo>
                  <a:cubicBezTo>
                    <a:pt x="3252" y="10050"/>
                    <a:pt x="3268" y="10047"/>
                    <a:pt x="3281" y="10041"/>
                  </a:cubicBezTo>
                  <a:cubicBezTo>
                    <a:pt x="3715" y="9840"/>
                    <a:pt x="3515" y="7939"/>
                    <a:pt x="3815" y="7806"/>
                  </a:cubicBezTo>
                  <a:cubicBezTo>
                    <a:pt x="4082" y="7639"/>
                    <a:pt x="12221" y="2635"/>
                    <a:pt x="12221" y="2635"/>
                  </a:cubicBezTo>
                  <a:lnTo>
                    <a:pt x="102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958;p42">
              <a:extLst>
                <a:ext uri="{FF2B5EF4-FFF2-40B4-BE49-F238E27FC236}">
                  <a16:creationId xmlns:a16="http://schemas.microsoft.com/office/drawing/2014/main" id="{F5A120BA-8395-4A16-B420-B2CF92249EDC}"/>
                </a:ext>
              </a:extLst>
            </p:cNvPr>
            <p:cNvSpPr/>
            <p:nvPr/>
          </p:nvSpPr>
          <p:spPr>
            <a:xfrm>
              <a:off x="5103360" y="1257248"/>
              <a:ext cx="55875" cy="69250"/>
            </a:xfrm>
            <a:custGeom>
              <a:avLst/>
              <a:gdLst/>
              <a:ahLst/>
              <a:cxnLst/>
              <a:rect l="l" t="t" r="r" b="b"/>
              <a:pathLst>
                <a:path w="2235" h="2770" extrusionOk="0">
                  <a:moveTo>
                    <a:pt x="0" y="1"/>
                  </a:moveTo>
                  <a:lnTo>
                    <a:pt x="2235" y="2769"/>
                  </a:lnTo>
                  <a:cubicBezTo>
                    <a:pt x="2235" y="2769"/>
                    <a:pt x="1234" y="768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959;p42">
              <a:extLst>
                <a:ext uri="{FF2B5EF4-FFF2-40B4-BE49-F238E27FC236}">
                  <a16:creationId xmlns:a16="http://schemas.microsoft.com/office/drawing/2014/main" id="{CC37AE64-D3A9-435D-A514-57826BDE51FF}"/>
                </a:ext>
              </a:extLst>
            </p:cNvPr>
            <p:cNvSpPr/>
            <p:nvPr/>
          </p:nvSpPr>
          <p:spPr>
            <a:xfrm>
              <a:off x="5488960" y="1231398"/>
              <a:ext cx="135625" cy="306000"/>
            </a:xfrm>
            <a:custGeom>
              <a:avLst/>
              <a:gdLst/>
              <a:ahLst/>
              <a:cxnLst/>
              <a:rect l="l" t="t" r="r" b="b"/>
              <a:pathLst>
                <a:path w="5425" h="12240" extrusionOk="0">
                  <a:moveTo>
                    <a:pt x="2122" y="1"/>
                  </a:moveTo>
                  <a:cubicBezTo>
                    <a:pt x="2122" y="1"/>
                    <a:pt x="1521" y="9674"/>
                    <a:pt x="1421" y="10075"/>
                  </a:cubicBezTo>
                  <a:cubicBezTo>
                    <a:pt x="1355" y="10341"/>
                    <a:pt x="154" y="10908"/>
                    <a:pt x="87" y="11409"/>
                  </a:cubicBezTo>
                  <a:cubicBezTo>
                    <a:pt x="1" y="11972"/>
                    <a:pt x="1755" y="12240"/>
                    <a:pt x="3034" y="12240"/>
                  </a:cubicBezTo>
                  <a:cubicBezTo>
                    <a:pt x="3725" y="12240"/>
                    <a:pt x="4277" y="12161"/>
                    <a:pt x="4323" y="12009"/>
                  </a:cubicBezTo>
                  <a:cubicBezTo>
                    <a:pt x="4490" y="11576"/>
                    <a:pt x="3023" y="10375"/>
                    <a:pt x="3123" y="10041"/>
                  </a:cubicBezTo>
                  <a:cubicBezTo>
                    <a:pt x="3223" y="9708"/>
                    <a:pt x="5424" y="468"/>
                    <a:pt x="5424" y="468"/>
                  </a:cubicBezTo>
                  <a:lnTo>
                    <a:pt x="21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960;p42">
              <a:extLst>
                <a:ext uri="{FF2B5EF4-FFF2-40B4-BE49-F238E27FC236}">
                  <a16:creationId xmlns:a16="http://schemas.microsoft.com/office/drawing/2014/main" id="{F2BDCB14-D385-4B1D-B66A-28F0AC237DDB}"/>
                </a:ext>
              </a:extLst>
            </p:cNvPr>
            <p:cNvSpPr/>
            <p:nvPr/>
          </p:nvSpPr>
          <p:spPr>
            <a:xfrm>
              <a:off x="5498635" y="1519448"/>
              <a:ext cx="88425" cy="12200"/>
            </a:xfrm>
            <a:custGeom>
              <a:avLst/>
              <a:gdLst/>
              <a:ahLst/>
              <a:cxnLst/>
              <a:rect l="l" t="t" r="r" b="b"/>
              <a:pathLst>
                <a:path w="3537" h="488" extrusionOk="0">
                  <a:moveTo>
                    <a:pt x="836" y="0"/>
                  </a:moveTo>
                  <a:cubicBezTo>
                    <a:pt x="544" y="0"/>
                    <a:pt x="260" y="25"/>
                    <a:pt x="0" y="87"/>
                  </a:cubicBezTo>
                  <a:lnTo>
                    <a:pt x="3536" y="487"/>
                  </a:lnTo>
                  <a:cubicBezTo>
                    <a:pt x="3536" y="487"/>
                    <a:pt x="2119" y="0"/>
                    <a:pt x="8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961;p42">
              <a:extLst>
                <a:ext uri="{FF2B5EF4-FFF2-40B4-BE49-F238E27FC236}">
                  <a16:creationId xmlns:a16="http://schemas.microsoft.com/office/drawing/2014/main" id="{E4171428-086C-4995-95C3-22DFE86B510C}"/>
                </a:ext>
              </a:extLst>
            </p:cNvPr>
            <p:cNvSpPr/>
            <p:nvPr/>
          </p:nvSpPr>
          <p:spPr>
            <a:xfrm>
              <a:off x="5790510" y="1142998"/>
              <a:ext cx="255500" cy="291325"/>
            </a:xfrm>
            <a:custGeom>
              <a:avLst/>
              <a:gdLst/>
              <a:ahLst/>
              <a:cxnLst/>
              <a:rect l="l" t="t" r="r" b="b"/>
              <a:pathLst>
                <a:path w="10220" h="11653" extrusionOk="0">
                  <a:moveTo>
                    <a:pt x="2669" y="1"/>
                  </a:moveTo>
                  <a:lnTo>
                    <a:pt x="0" y="2002"/>
                  </a:lnTo>
                  <a:cubicBezTo>
                    <a:pt x="0" y="2002"/>
                    <a:pt x="6405" y="9274"/>
                    <a:pt x="6605" y="9641"/>
                  </a:cubicBezTo>
                  <a:cubicBezTo>
                    <a:pt x="6738" y="9875"/>
                    <a:pt x="6305" y="11109"/>
                    <a:pt x="6605" y="11542"/>
                  </a:cubicBezTo>
                  <a:cubicBezTo>
                    <a:pt x="6663" y="11618"/>
                    <a:pt x="6750" y="11652"/>
                    <a:pt x="6860" y="11652"/>
                  </a:cubicBezTo>
                  <a:cubicBezTo>
                    <a:pt x="7770" y="11652"/>
                    <a:pt x="10219" y="9327"/>
                    <a:pt x="10041" y="8941"/>
                  </a:cubicBezTo>
                  <a:cubicBezTo>
                    <a:pt x="9841" y="8540"/>
                    <a:pt x="7939" y="8707"/>
                    <a:pt x="7806" y="8407"/>
                  </a:cubicBezTo>
                  <a:cubicBezTo>
                    <a:pt x="7672" y="8140"/>
                    <a:pt x="2669" y="1"/>
                    <a:pt x="26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962;p42">
              <a:extLst>
                <a:ext uri="{FF2B5EF4-FFF2-40B4-BE49-F238E27FC236}">
                  <a16:creationId xmlns:a16="http://schemas.microsoft.com/office/drawing/2014/main" id="{4EF8F1F5-DFC8-44FB-A3E0-52FD71B53B6F}"/>
                </a:ext>
              </a:extLst>
            </p:cNvPr>
            <p:cNvSpPr/>
            <p:nvPr/>
          </p:nvSpPr>
          <p:spPr>
            <a:xfrm>
              <a:off x="5965635" y="1373998"/>
              <a:ext cx="69225" cy="55900"/>
            </a:xfrm>
            <a:custGeom>
              <a:avLst/>
              <a:gdLst/>
              <a:ahLst/>
              <a:cxnLst/>
              <a:rect l="l" t="t" r="r" b="b"/>
              <a:pathLst>
                <a:path w="2769" h="2236" extrusionOk="0">
                  <a:moveTo>
                    <a:pt x="2769" y="1"/>
                  </a:moveTo>
                  <a:cubicBezTo>
                    <a:pt x="2769" y="1"/>
                    <a:pt x="734" y="1002"/>
                    <a:pt x="0" y="2236"/>
                  </a:cubicBezTo>
                  <a:lnTo>
                    <a:pt x="276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963;p42">
              <a:extLst>
                <a:ext uri="{FF2B5EF4-FFF2-40B4-BE49-F238E27FC236}">
                  <a16:creationId xmlns:a16="http://schemas.microsoft.com/office/drawing/2014/main" id="{2EFA9794-98A0-4743-B26B-55E5264DD408}"/>
                </a:ext>
              </a:extLst>
            </p:cNvPr>
            <p:cNvSpPr/>
            <p:nvPr/>
          </p:nvSpPr>
          <p:spPr>
            <a:xfrm>
              <a:off x="5939785" y="908673"/>
              <a:ext cx="310900" cy="133525"/>
            </a:xfrm>
            <a:custGeom>
              <a:avLst/>
              <a:gdLst/>
              <a:ahLst/>
              <a:cxnLst/>
              <a:rect l="l" t="t" r="r" b="b"/>
              <a:pathLst>
                <a:path w="12436" h="5341" extrusionOk="0">
                  <a:moveTo>
                    <a:pt x="434" y="0"/>
                  </a:moveTo>
                  <a:lnTo>
                    <a:pt x="0" y="3303"/>
                  </a:lnTo>
                  <a:cubicBezTo>
                    <a:pt x="0" y="3303"/>
                    <a:pt x="9640" y="3903"/>
                    <a:pt x="10074" y="4003"/>
                  </a:cubicBezTo>
                  <a:cubicBezTo>
                    <a:pt x="10308" y="4070"/>
                    <a:pt x="10875" y="5271"/>
                    <a:pt x="11408" y="5338"/>
                  </a:cubicBezTo>
                  <a:cubicBezTo>
                    <a:pt x="11422" y="5340"/>
                    <a:pt x="11435" y="5341"/>
                    <a:pt x="11448" y="5341"/>
                  </a:cubicBezTo>
                  <a:cubicBezTo>
                    <a:pt x="12281" y="5341"/>
                    <a:pt x="12435" y="1233"/>
                    <a:pt x="11975" y="1101"/>
                  </a:cubicBezTo>
                  <a:cubicBezTo>
                    <a:pt x="11952" y="1092"/>
                    <a:pt x="11927" y="1088"/>
                    <a:pt x="11899" y="1088"/>
                  </a:cubicBezTo>
                  <a:cubicBezTo>
                    <a:pt x="11432" y="1088"/>
                    <a:pt x="10399" y="2307"/>
                    <a:pt x="10043" y="2307"/>
                  </a:cubicBezTo>
                  <a:cubicBezTo>
                    <a:pt x="10030" y="2307"/>
                    <a:pt x="10018" y="2305"/>
                    <a:pt x="10007" y="2302"/>
                  </a:cubicBezTo>
                  <a:cubicBezTo>
                    <a:pt x="9707" y="2202"/>
                    <a:pt x="434" y="0"/>
                    <a:pt x="4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964;p42">
              <a:extLst>
                <a:ext uri="{FF2B5EF4-FFF2-40B4-BE49-F238E27FC236}">
                  <a16:creationId xmlns:a16="http://schemas.microsoft.com/office/drawing/2014/main" id="{B5CE6A72-0920-4AA7-85AA-7CCDB94ADA3E}"/>
                </a:ext>
              </a:extLst>
            </p:cNvPr>
            <p:cNvSpPr/>
            <p:nvPr/>
          </p:nvSpPr>
          <p:spPr>
            <a:xfrm>
              <a:off x="6221660" y="946198"/>
              <a:ext cx="17525" cy="88425"/>
            </a:xfrm>
            <a:custGeom>
              <a:avLst/>
              <a:gdLst/>
              <a:ahLst/>
              <a:cxnLst/>
              <a:rect l="l" t="t" r="r" b="b"/>
              <a:pathLst>
                <a:path w="701" h="3537" extrusionOk="0">
                  <a:moveTo>
                    <a:pt x="700" y="1"/>
                  </a:moveTo>
                  <a:lnTo>
                    <a:pt x="700" y="1"/>
                  </a:lnTo>
                  <a:cubicBezTo>
                    <a:pt x="700" y="1"/>
                    <a:pt x="0" y="2136"/>
                    <a:pt x="334" y="3536"/>
                  </a:cubicBezTo>
                  <a:lnTo>
                    <a:pt x="70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965;p42">
              <a:extLst>
                <a:ext uri="{FF2B5EF4-FFF2-40B4-BE49-F238E27FC236}">
                  <a16:creationId xmlns:a16="http://schemas.microsoft.com/office/drawing/2014/main" id="{E127FD3C-9794-4FE2-BB2E-88E783240636}"/>
                </a:ext>
              </a:extLst>
            </p:cNvPr>
            <p:cNvSpPr/>
            <p:nvPr/>
          </p:nvSpPr>
          <p:spPr>
            <a:xfrm>
              <a:off x="5850560" y="491473"/>
              <a:ext cx="305525" cy="251275"/>
            </a:xfrm>
            <a:custGeom>
              <a:avLst/>
              <a:gdLst/>
              <a:ahLst/>
              <a:cxnLst/>
              <a:rect l="l" t="t" r="r" b="b"/>
              <a:pathLst>
                <a:path w="12221" h="10051" extrusionOk="0">
                  <a:moveTo>
                    <a:pt x="8987" y="1"/>
                  </a:moveTo>
                  <a:cubicBezTo>
                    <a:pt x="8969" y="1"/>
                    <a:pt x="8953" y="4"/>
                    <a:pt x="8940" y="10"/>
                  </a:cubicBezTo>
                  <a:cubicBezTo>
                    <a:pt x="8539" y="210"/>
                    <a:pt x="8706" y="2111"/>
                    <a:pt x="8406" y="2278"/>
                  </a:cubicBezTo>
                  <a:cubicBezTo>
                    <a:pt x="8139" y="2412"/>
                    <a:pt x="0" y="7415"/>
                    <a:pt x="0" y="7415"/>
                  </a:cubicBezTo>
                  <a:lnTo>
                    <a:pt x="2035" y="10050"/>
                  </a:lnTo>
                  <a:cubicBezTo>
                    <a:pt x="2035" y="10050"/>
                    <a:pt x="9273" y="3679"/>
                    <a:pt x="9640" y="3446"/>
                  </a:cubicBezTo>
                  <a:cubicBezTo>
                    <a:pt x="9673" y="3427"/>
                    <a:pt x="9726" y="3419"/>
                    <a:pt x="9794" y="3419"/>
                  </a:cubicBezTo>
                  <a:cubicBezTo>
                    <a:pt x="10082" y="3419"/>
                    <a:pt x="10638" y="3554"/>
                    <a:pt x="11069" y="3554"/>
                  </a:cubicBezTo>
                  <a:cubicBezTo>
                    <a:pt x="11264" y="3554"/>
                    <a:pt x="11434" y="3526"/>
                    <a:pt x="11542" y="3446"/>
                  </a:cubicBezTo>
                  <a:cubicBezTo>
                    <a:pt x="12220" y="2929"/>
                    <a:pt x="9549" y="1"/>
                    <a:pt x="89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966;p42">
              <a:extLst>
                <a:ext uri="{FF2B5EF4-FFF2-40B4-BE49-F238E27FC236}">
                  <a16:creationId xmlns:a16="http://schemas.microsoft.com/office/drawing/2014/main" id="{C1908FB4-A0FB-4D8C-A3A3-6BA86D4B7955}"/>
                </a:ext>
              </a:extLst>
            </p:cNvPr>
            <p:cNvSpPr/>
            <p:nvPr/>
          </p:nvSpPr>
          <p:spPr>
            <a:xfrm>
              <a:off x="6081535" y="499223"/>
              <a:ext cx="55900" cy="69225"/>
            </a:xfrm>
            <a:custGeom>
              <a:avLst/>
              <a:gdLst/>
              <a:ahLst/>
              <a:cxnLst/>
              <a:rect l="l" t="t" r="r" b="b"/>
              <a:pathLst>
                <a:path w="2236" h="2769" extrusionOk="0">
                  <a:moveTo>
                    <a:pt x="1" y="0"/>
                  </a:moveTo>
                  <a:cubicBezTo>
                    <a:pt x="1" y="0"/>
                    <a:pt x="1035" y="2035"/>
                    <a:pt x="2236" y="276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967;p42">
              <a:extLst>
                <a:ext uri="{FF2B5EF4-FFF2-40B4-BE49-F238E27FC236}">
                  <a16:creationId xmlns:a16="http://schemas.microsoft.com/office/drawing/2014/main" id="{F3FCD80A-4162-4A67-9533-01162B0D5CBC}"/>
                </a:ext>
              </a:extLst>
            </p:cNvPr>
            <p:cNvSpPr/>
            <p:nvPr/>
          </p:nvSpPr>
          <p:spPr>
            <a:xfrm>
              <a:off x="5196760" y="495498"/>
              <a:ext cx="845625" cy="832175"/>
            </a:xfrm>
            <a:custGeom>
              <a:avLst/>
              <a:gdLst/>
              <a:ahLst/>
              <a:cxnLst/>
              <a:rect l="l" t="t" r="r" b="b"/>
              <a:pathLst>
                <a:path w="33825" h="33287" extrusionOk="0">
                  <a:moveTo>
                    <a:pt x="17043" y="1"/>
                  </a:moveTo>
                  <a:cubicBezTo>
                    <a:pt x="9796" y="1"/>
                    <a:pt x="3017" y="4535"/>
                    <a:pt x="967" y="13325"/>
                  </a:cubicBezTo>
                  <a:cubicBezTo>
                    <a:pt x="0" y="17495"/>
                    <a:pt x="400" y="21131"/>
                    <a:pt x="1801" y="24133"/>
                  </a:cubicBezTo>
                  <a:cubicBezTo>
                    <a:pt x="3903" y="28603"/>
                    <a:pt x="8273" y="31638"/>
                    <a:pt x="13576" y="32872"/>
                  </a:cubicBezTo>
                  <a:cubicBezTo>
                    <a:pt x="14780" y="33153"/>
                    <a:pt x="15973" y="33287"/>
                    <a:pt x="17141" y="33287"/>
                  </a:cubicBezTo>
                  <a:cubicBezTo>
                    <a:pt x="24579" y="33287"/>
                    <a:pt x="30998" y="27855"/>
                    <a:pt x="32757" y="20330"/>
                  </a:cubicBezTo>
                  <a:cubicBezTo>
                    <a:pt x="33824" y="15760"/>
                    <a:pt x="33024" y="10256"/>
                    <a:pt x="29955" y="6120"/>
                  </a:cubicBezTo>
                  <a:cubicBezTo>
                    <a:pt x="27787" y="3251"/>
                    <a:pt x="24684" y="1250"/>
                    <a:pt x="21148" y="483"/>
                  </a:cubicBezTo>
                  <a:cubicBezTo>
                    <a:pt x="19782" y="161"/>
                    <a:pt x="18405" y="1"/>
                    <a:pt x="170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968;p42">
              <a:extLst>
                <a:ext uri="{FF2B5EF4-FFF2-40B4-BE49-F238E27FC236}">
                  <a16:creationId xmlns:a16="http://schemas.microsoft.com/office/drawing/2014/main" id="{7F0EEA65-5EDE-4A22-BFA0-59C0FF7C6B1D}"/>
                </a:ext>
              </a:extLst>
            </p:cNvPr>
            <p:cNvSpPr/>
            <p:nvPr/>
          </p:nvSpPr>
          <p:spPr>
            <a:xfrm>
              <a:off x="5241785" y="648473"/>
              <a:ext cx="800600" cy="679200"/>
            </a:xfrm>
            <a:custGeom>
              <a:avLst/>
              <a:gdLst/>
              <a:ahLst/>
              <a:cxnLst/>
              <a:rect l="l" t="t" r="r" b="b"/>
              <a:pathLst>
                <a:path w="32024" h="27168" extrusionOk="0">
                  <a:moveTo>
                    <a:pt x="28154" y="1"/>
                  </a:moveTo>
                  <a:lnTo>
                    <a:pt x="28154" y="1"/>
                  </a:lnTo>
                  <a:cubicBezTo>
                    <a:pt x="30889" y="7273"/>
                    <a:pt x="29722" y="17147"/>
                    <a:pt x="20081" y="21717"/>
                  </a:cubicBezTo>
                  <a:cubicBezTo>
                    <a:pt x="17893" y="22755"/>
                    <a:pt x="15705" y="23177"/>
                    <a:pt x="13593" y="23177"/>
                  </a:cubicBezTo>
                  <a:cubicBezTo>
                    <a:pt x="8106" y="23177"/>
                    <a:pt x="3131" y="20326"/>
                    <a:pt x="0" y="18014"/>
                  </a:cubicBezTo>
                  <a:lnTo>
                    <a:pt x="0" y="18014"/>
                  </a:lnTo>
                  <a:cubicBezTo>
                    <a:pt x="2102" y="22484"/>
                    <a:pt x="6472" y="25519"/>
                    <a:pt x="11775" y="26753"/>
                  </a:cubicBezTo>
                  <a:cubicBezTo>
                    <a:pt x="12979" y="27034"/>
                    <a:pt x="14172" y="27168"/>
                    <a:pt x="15340" y="27168"/>
                  </a:cubicBezTo>
                  <a:cubicBezTo>
                    <a:pt x="22778" y="27168"/>
                    <a:pt x="29197" y="21736"/>
                    <a:pt x="30956" y="14211"/>
                  </a:cubicBezTo>
                  <a:cubicBezTo>
                    <a:pt x="32023" y="9641"/>
                    <a:pt x="31223" y="4137"/>
                    <a:pt x="28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969;p42">
              <a:extLst>
                <a:ext uri="{FF2B5EF4-FFF2-40B4-BE49-F238E27FC236}">
                  <a16:creationId xmlns:a16="http://schemas.microsoft.com/office/drawing/2014/main" id="{8D2BF921-9A6D-46E1-B97C-715FBAD86B78}"/>
                </a:ext>
              </a:extLst>
            </p:cNvPr>
            <p:cNvSpPr/>
            <p:nvPr/>
          </p:nvSpPr>
          <p:spPr>
            <a:xfrm>
              <a:off x="5422735" y="372773"/>
              <a:ext cx="159325" cy="263225"/>
            </a:xfrm>
            <a:custGeom>
              <a:avLst/>
              <a:gdLst/>
              <a:ahLst/>
              <a:cxnLst/>
              <a:rect l="l" t="t" r="r" b="b"/>
              <a:pathLst>
                <a:path w="6373" h="10529" extrusionOk="0">
                  <a:moveTo>
                    <a:pt x="3987" y="0"/>
                  </a:moveTo>
                  <a:cubicBezTo>
                    <a:pt x="3437" y="0"/>
                    <a:pt x="2664" y="172"/>
                    <a:pt x="1936" y="421"/>
                  </a:cubicBezTo>
                  <a:cubicBezTo>
                    <a:pt x="901" y="755"/>
                    <a:pt x="1" y="1189"/>
                    <a:pt x="1" y="1422"/>
                  </a:cubicBezTo>
                  <a:cubicBezTo>
                    <a:pt x="34" y="1956"/>
                    <a:pt x="2036" y="2690"/>
                    <a:pt x="2069" y="3023"/>
                  </a:cubicBezTo>
                  <a:cubicBezTo>
                    <a:pt x="2102" y="3323"/>
                    <a:pt x="2536" y="8561"/>
                    <a:pt x="2636" y="10095"/>
                  </a:cubicBezTo>
                  <a:cubicBezTo>
                    <a:pt x="2669" y="10362"/>
                    <a:pt x="2669" y="10529"/>
                    <a:pt x="2669" y="10529"/>
                  </a:cubicBezTo>
                  <a:lnTo>
                    <a:pt x="6372" y="9661"/>
                  </a:lnTo>
                  <a:cubicBezTo>
                    <a:pt x="6372" y="9661"/>
                    <a:pt x="3937" y="2756"/>
                    <a:pt x="3870" y="2256"/>
                  </a:cubicBezTo>
                  <a:cubicBezTo>
                    <a:pt x="3804" y="1989"/>
                    <a:pt x="4838" y="822"/>
                    <a:pt x="4738" y="321"/>
                  </a:cubicBezTo>
                  <a:cubicBezTo>
                    <a:pt x="4681" y="94"/>
                    <a:pt x="4395" y="0"/>
                    <a:pt x="39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970;p42">
              <a:extLst>
                <a:ext uri="{FF2B5EF4-FFF2-40B4-BE49-F238E27FC236}">
                  <a16:creationId xmlns:a16="http://schemas.microsoft.com/office/drawing/2014/main" id="{EF46BA84-B958-489E-B2CA-99C14423F207}"/>
                </a:ext>
              </a:extLst>
            </p:cNvPr>
            <p:cNvSpPr/>
            <p:nvPr/>
          </p:nvSpPr>
          <p:spPr>
            <a:xfrm>
              <a:off x="5433585" y="378298"/>
              <a:ext cx="96750" cy="25875"/>
            </a:xfrm>
            <a:custGeom>
              <a:avLst/>
              <a:gdLst/>
              <a:ahLst/>
              <a:cxnLst/>
              <a:rect l="l" t="t" r="r" b="b"/>
              <a:pathLst>
                <a:path w="3870" h="1035" extrusionOk="0">
                  <a:moveTo>
                    <a:pt x="3870" y="0"/>
                  </a:moveTo>
                  <a:lnTo>
                    <a:pt x="0" y="1034"/>
                  </a:lnTo>
                  <a:cubicBezTo>
                    <a:pt x="0" y="1034"/>
                    <a:pt x="2569" y="901"/>
                    <a:pt x="38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971;p42">
              <a:extLst>
                <a:ext uri="{FF2B5EF4-FFF2-40B4-BE49-F238E27FC236}">
                  <a16:creationId xmlns:a16="http://schemas.microsoft.com/office/drawing/2014/main" id="{14498FFB-6B8A-413E-AE40-CA05F61A5C9E}"/>
                </a:ext>
              </a:extLst>
            </p:cNvPr>
            <p:cNvSpPr/>
            <p:nvPr/>
          </p:nvSpPr>
          <p:spPr>
            <a:xfrm>
              <a:off x="5422735" y="383298"/>
              <a:ext cx="69250" cy="241850"/>
            </a:xfrm>
            <a:custGeom>
              <a:avLst/>
              <a:gdLst/>
              <a:ahLst/>
              <a:cxnLst/>
              <a:rect l="l" t="t" r="r" b="b"/>
              <a:pathLst>
                <a:path w="2770" h="9674" extrusionOk="0">
                  <a:moveTo>
                    <a:pt x="1936" y="0"/>
                  </a:moveTo>
                  <a:cubicBezTo>
                    <a:pt x="901" y="334"/>
                    <a:pt x="1" y="768"/>
                    <a:pt x="1" y="1001"/>
                  </a:cubicBezTo>
                  <a:cubicBezTo>
                    <a:pt x="1" y="1535"/>
                    <a:pt x="2036" y="2269"/>
                    <a:pt x="2069" y="2602"/>
                  </a:cubicBezTo>
                  <a:cubicBezTo>
                    <a:pt x="2102" y="2902"/>
                    <a:pt x="2503" y="8140"/>
                    <a:pt x="2636" y="9674"/>
                  </a:cubicBezTo>
                  <a:cubicBezTo>
                    <a:pt x="2669" y="9474"/>
                    <a:pt x="2769" y="2502"/>
                    <a:pt x="2636" y="2135"/>
                  </a:cubicBezTo>
                  <a:cubicBezTo>
                    <a:pt x="2536" y="1735"/>
                    <a:pt x="1602" y="1468"/>
                    <a:pt x="1202" y="1168"/>
                  </a:cubicBezTo>
                  <a:cubicBezTo>
                    <a:pt x="1035" y="1034"/>
                    <a:pt x="968" y="934"/>
                    <a:pt x="1002" y="801"/>
                  </a:cubicBezTo>
                  <a:cubicBezTo>
                    <a:pt x="1002" y="734"/>
                    <a:pt x="1035" y="701"/>
                    <a:pt x="1068" y="668"/>
                  </a:cubicBezTo>
                  <a:cubicBezTo>
                    <a:pt x="1302" y="367"/>
                    <a:pt x="1602" y="167"/>
                    <a:pt x="1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972;p42">
              <a:extLst>
                <a:ext uri="{FF2B5EF4-FFF2-40B4-BE49-F238E27FC236}">
                  <a16:creationId xmlns:a16="http://schemas.microsoft.com/office/drawing/2014/main" id="{7B83A94B-E50B-4B43-B0C2-5ADA3B5BE376}"/>
                </a:ext>
              </a:extLst>
            </p:cNvPr>
            <p:cNvSpPr/>
            <p:nvPr/>
          </p:nvSpPr>
          <p:spPr>
            <a:xfrm>
              <a:off x="5109185" y="578123"/>
              <a:ext cx="264375" cy="218000"/>
            </a:xfrm>
            <a:custGeom>
              <a:avLst/>
              <a:gdLst/>
              <a:ahLst/>
              <a:cxnLst/>
              <a:rect l="l" t="t" r="r" b="b"/>
              <a:pathLst>
                <a:path w="10575" h="8720" extrusionOk="0">
                  <a:moveTo>
                    <a:pt x="2642" y="0"/>
                  </a:moveTo>
                  <a:cubicBezTo>
                    <a:pt x="2397" y="0"/>
                    <a:pt x="2094" y="280"/>
                    <a:pt x="1768" y="713"/>
                  </a:cubicBezTo>
                  <a:cubicBezTo>
                    <a:pt x="901" y="1814"/>
                    <a:pt x="1" y="3949"/>
                    <a:pt x="267" y="4183"/>
                  </a:cubicBezTo>
                  <a:cubicBezTo>
                    <a:pt x="329" y="4244"/>
                    <a:pt x="435" y="4269"/>
                    <a:pt x="569" y="4269"/>
                  </a:cubicBezTo>
                  <a:cubicBezTo>
                    <a:pt x="1145" y="4269"/>
                    <a:pt x="2251" y="3811"/>
                    <a:pt x="2685" y="3811"/>
                  </a:cubicBezTo>
                  <a:cubicBezTo>
                    <a:pt x="2754" y="3811"/>
                    <a:pt x="2806" y="3823"/>
                    <a:pt x="2836" y="3849"/>
                  </a:cubicBezTo>
                  <a:lnTo>
                    <a:pt x="8440" y="8586"/>
                  </a:lnTo>
                  <a:lnTo>
                    <a:pt x="8440" y="8619"/>
                  </a:lnTo>
                  <a:cubicBezTo>
                    <a:pt x="8507" y="8652"/>
                    <a:pt x="8540" y="8686"/>
                    <a:pt x="8573" y="8719"/>
                  </a:cubicBezTo>
                  <a:lnTo>
                    <a:pt x="10575" y="5517"/>
                  </a:lnTo>
                  <a:cubicBezTo>
                    <a:pt x="10575" y="5517"/>
                    <a:pt x="3970" y="2348"/>
                    <a:pt x="3570" y="2048"/>
                  </a:cubicBezTo>
                  <a:cubicBezTo>
                    <a:pt x="3370" y="1881"/>
                    <a:pt x="3303" y="347"/>
                    <a:pt x="2803" y="46"/>
                  </a:cubicBezTo>
                  <a:cubicBezTo>
                    <a:pt x="2753" y="15"/>
                    <a:pt x="2699" y="0"/>
                    <a:pt x="26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973;p42">
              <a:extLst>
                <a:ext uri="{FF2B5EF4-FFF2-40B4-BE49-F238E27FC236}">
                  <a16:creationId xmlns:a16="http://schemas.microsoft.com/office/drawing/2014/main" id="{42B58A4D-85EA-4ADF-AF33-850435DB9B84}"/>
                </a:ext>
              </a:extLst>
            </p:cNvPr>
            <p:cNvSpPr/>
            <p:nvPr/>
          </p:nvSpPr>
          <p:spPr>
            <a:xfrm>
              <a:off x="5120035" y="585098"/>
              <a:ext cx="50050" cy="87600"/>
            </a:xfrm>
            <a:custGeom>
              <a:avLst/>
              <a:gdLst/>
              <a:ahLst/>
              <a:cxnLst/>
              <a:rect l="l" t="t" r="r" b="b"/>
              <a:pathLst>
                <a:path w="2002" h="3504" extrusionOk="0">
                  <a:moveTo>
                    <a:pt x="2002" y="1"/>
                  </a:moveTo>
                  <a:lnTo>
                    <a:pt x="0" y="3503"/>
                  </a:lnTo>
                  <a:cubicBezTo>
                    <a:pt x="0" y="3503"/>
                    <a:pt x="1701" y="1569"/>
                    <a:pt x="20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974;p42">
              <a:extLst>
                <a:ext uri="{FF2B5EF4-FFF2-40B4-BE49-F238E27FC236}">
                  <a16:creationId xmlns:a16="http://schemas.microsoft.com/office/drawing/2014/main" id="{7567CD9F-BB39-4C76-81B8-D361C0E783FA}"/>
                </a:ext>
              </a:extLst>
            </p:cNvPr>
            <p:cNvSpPr/>
            <p:nvPr/>
          </p:nvSpPr>
          <p:spPr>
            <a:xfrm>
              <a:off x="5045810" y="935348"/>
              <a:ext cx="273550" cy="159325"/>
            </a:xfrm>
            <a:custGeom>
              <a:avLst/>
              <a:gdLst/>
              <a:ahLst/>
              <a:cxnLst/>
              <a:rect l="l" t="t" r="r" b="b"/>
              <a:pathLst>
                <a:path w="10942" h="6373" extrusionOk="0">
                  <a:moveTo>
                    <a:pt x="10074" y="1"/>
                  </a:moveTo>
                  <a:cubicBezTo>
                    <a:pt x="10074" y="1"/>
                    <a:pt x="3203" y="2403"/>
                    <a:pt x="2669" y="2503"/>
                  </a:cubicBezTo>
                  <a:cubicBezTo>
                    <a:pt x="2665" y="2503"/>
                    <a:pt x="2660" y="2503"/>
                    <a:pt x="2656" y="2503"/>
                  </a:cubicBezTo>
                  <a:cubicBezTo>
                    <a:pt x="2385" y="2503"/>
                    <a:pt x="1422" y="1623"/>
                    <a:pt x="843" y="1623"/>
                  </a:cubicBezTo>
                  <a:cubicBezTo>
                    <a:pt x="805" y="1623"/>
                    <a:pt x="769" y="1627"/>
                    <a:pt x="734" y="1635"/>
                  </a:cubicBezTo>
                  <a:cubicBezTo>
                    <a:pt x="634" y="1669"/>
                    <a:pt x="567" y="1702"/>
                    <a:pt x="534" y="1769"/>
                  </a:cubicBezTo>
                  <a:cubicBezTo>
                    <a:pt x="0" y="2536"/>
                    <a:pt x="1335" y="6372"/>
                    <a:pt x="1835" y="6372"/>
                  </a:cubicBezTo>
                  <a:cubicBezTo>
                    <a:pt x="2369" y="6339"/>
                    <a:pt x="3036" y="4304"/>
                    <a:pt x="3403" y="4271"/>
                  </a:cubicBezTo>
                  <a:cubicBezTo>
                    <a:pt x="3770" y="4237"/>
                    <a:pt x="10508" y="3704"/>
                    <a:pt x="10908" y="3670"/>
                  </a:cubicBezTo>
                  <a:lnTo>
                    <a:pt x="10942" y="3670"/>
                  </a:lnTo>
                  <a:lnTo>
                    <a:pt x="100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975;p42">
              <a:extLst>
                <a:ext uri="{FF2B5EF4-FFF2-40B4-BE49-F238E27FC236}">
                  <a16:creationId xmlns:a16="http://schemas.microsoft.com/office/drawing/2014/main" id="{D4834678-3E63-41FE-9CA0-A5004CC8622A}"/>
                </a:ext>
              </a:extLst>
            </p:cNvPr>
            <p:cNvSpPr/>
            <p:nvPr/>
          </p:nvSpPr>
          <p:spPr>
            <a:xfrm>
              <a:off x="5061660" y="986223"/>
              <a:ext cx="26700" cy="97600"/>
            </a:xfrm>
            <a:custGeom>
              <a:avLst/>
              <a:gdLst/>
              <a:ahLst/>
              <a:cxnLst/>
              <a:rect l="l" t="t" r="r" b="b"/>
              <a:pathLst>
                <a:path w="1068" h="3904" extrusionOk="0">
                  <a:moveTo>
                    <a:pt x="0" y="1"/>
                  </a:moveTo>
                  <a:lnTo>
                    <a:pt x="1068" y="3903"/>
                  </a:lnTo>
                  <a:cubicBezTo>
                    <a:pt x="1068" y="3903"/>
                    <a:pt x="934" y="1335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976;p42">
              <a:extLst>
                <a:ext uri="{FF2B5EF4-FFF2-40B4-BE49-F238E27FC236}">
                  <a16:creationId xmlns:a16="http://schemas.microsoft.com/office/drawing/2014/main" id="{EF1E4211-C5CA-49DF-BF33-E67231F2836C}"/>
                </a:ext>
              </a:extLst>
            </p:cNvPr>
            <p:cNvSpPr/>
            <p:nvPr/>
          </p:nvSpPr>
          <p:spPr>
            <a:xfrm>
              <a:off x="5045860" y="979548"/>
              <a:ext cx="273500" cy="114275"/>
            </a:xfrm>
            <a:custGeom>
              <a:avLst/>
              <a:gdLst/>
              <a:ahLst/>
              <a:cxnLst/>
              <a:rect l="l" t="t" r="r" b="b"/>
              <a:pathLst>
                <a:path w="10940" h="4571" extrusionOk="0">
                  <a:moveTo>
                    <a:pt x="565" y="1"/>
                  </a:moveTo>
                  <a:cubicBezTo>
                    <a:pt x="1" y="765"/>
                    <a:pt x="1321" y="4571"/>
                    <a:pt x="1859" y="4571"/>
                  </a:cubicBezTo>
                  <a:cubicBezTo>
                    <a:pt x="1862" y="4571"/>
                    <a:pt x="1864" y="4571"/>
                    <a:pt x="1866" y="4571"/>
                  </a:cubicBezTo>
                  <a:cubicBezTo>
                    <a:pt x="2367" y="4571"/>
                    <a:pt x="3067" y="2536"/>
                    <a:pt x="3434" y="2503"/>
                  </a:cubicBezTo>
                  <a:cubicBezTo>
                    <a:pt x="3801" y="2469"/>
                    <a:pt x="10506" y="1936"/>
                    <a:pt x="10940" y="1902"/>
                  </a:cubicBezTo>
                  <a:cubicBezTo>
                    <a:pt x="10711" y="1902"/>
                    <a:pt x="8456" y="1880"/>
                    <a:pt x="6454" y="1880"/>
                  </a:cubicBezTo>
                  <a:cubicBezTo>
                    <a:pt x="4952" y="1880"/>
                    <a:pt x="3591" y="1893"/>
                    <a:pt x="3334" y="1936"/>
                  </a:cubicBezTo>
                  <a:cubicBezTo>
                    <a:pt x="2734" y="2069"/>
                    <a:pt x="2300" y="3070"/>
                    <a:pt x="1900" y="3236"/>
                  </a:cubicBezTo>
                  <a:cubicBezTo>
                    <a:pt x="1882" y="3254"/>
                    <a:pt x="1859" y="3263"/>
                    <a:pt x="1833" y="3263"/>
                  </a:cubicBezTo>
                  <a:cubicBezTo>
                    <a:pt x="1762" y="3263"/>
                    <a:pt x="1664" y="3201"/>
                    <a:pt x="1566" y="3103"/>
                  </a:cubicBezTo>
                  <a:cubicBezTo>
                    <a:pt x="1466" y="3036"/>
                    <a:pt x="1399" y="2936"/>
                    <a:pt x="1333" y="2836"/>
                  </a:cubicBezTo>
                  <a:cubicBezTo>
                    <a:pt x="832" y="2236"/>
                    <a:pt x="299" y="1002"/>
                    <a:pt x="5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977;p42">
              <a:extLst>
                <a:ext uri="{FF2B5EF4-FFF2-40B4-BE49-F238E27FC236}">
                  <a16:creationId xmlns:a16="http://schemas.microsoft.com/office/drawing/2014/main" id="{889A68CD-537D-413C-9ADF-93596A5A42D7}"/>
                </a:ext>
              </a:extLst>
            </p:cNvPr>
            <p:cNvSpPr/>
            <p:nvPr/>
          </p:nvSpPr>
          <p:spPr>
            <a:xfrm>
              <a:off x="5251185" y="1142998"/>
              <a:ext cx="229125" cy="259625"/>
            </a:xfrm>
            <a:custGeom>
              <a:avLst/>
              <a:gdLst/>
              <a:ahLst/>
              <a:cxnLst/>
              <a:rect l="l" t="t" r="r" b="b"/>
              <a:pathLst>
                <a:path w="9165" h="10385" extrusionOk="0">
                  <a:moveTo>
                    <a:pt x="5962" y="1"/>
                  </a:moveTo>
                  <a:cubicBezTo>
                    <a:pt x="5962" y="1"/>
                    <a:pt x="5495" y="935"/>
                    <a:pt x="4928" y="2102"/>
                  </a:cubicBezTo>
                  <a:lnTo>
                    <a:pt x="4928" y="2136"/>
                  </a:lnTo>
                  <a:cubicBezTo>
                    <a:pt x="3994" y="4070"/>
                    <a:pt x="2660" y="6772"/>
                    <a:pt x="2493" y="7006"/>
                  </a:cubicBezTo>
                  <a:cubicBezTo>
                    <a:pt x="2326" y="7239"/>
                    <a:pt x="792" y="7273"/>
                    <a:pt x="492" y="7773"/>
                  </a:cubicBezTo>
                  <a:cubicBezTo>
                    <a:pt x="0" y="8541"/>
                    <a:pt x="3611" y="10384"/>
                    <a:pt x="4471" y="10384"/>
                  </a:cubicBezTo>
                  <a:cubicBezTo>
                    <a:pt x="4545" y="10384"/>
                    <a:pt x="4599" y="10371"/>
                    <a:pt x="4628" y="10342"/>
                  </a:cubicBezTo>
                  <a:cubicBezTo>
                    <a:pt x="4728" y="10141"/>
                    <a:pt x="4761" y="9941"/>
                    <a:pt x="4695" y="9741"/>
                  </a:cubicBezTo>
                  <a:cubicBezTo>
                    <a:pt x="4561" y="9007"/>
                    <a:pt x="4094" y="7940"/>
                    <a:pt x="4261" y="7740"/>
                  </a:cubicBezTo>
                  <a:cubicBezTo>
                    <a:pt x="4494" y="7473"/>
                    <a:pt x="9164" y="2002"/>
                    <a:pt x="9164" y="2002"/>
                  </a:cubicBezTo>
                  <a:lnTo>
                    <a:pt x="59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978;p42">
              <a:extLst>
                <a:ext uri="{FF2B5EF4-FFF2-40B4-BE49-F238E27FC236}">
                  <a16:creationId xmlns:a16="http://schemas.microsoft.com/office/drawing/2014/main" id="{0AF5B239-9905-42CA-AD0B-94A3D8A0C63F}"/>
                </a:ext>
              </a:extLst>
            </p:cNvPr>
            <p:cNvSpPr/>
            <p:nvPr/>
          </p:nvSpPr>
          <p:spPr>
            <a:xfrm>
              <a:off x="5268460" y="1346473"/>
              <a:ext cx="87600" cy="50075"/>
            </a:xfrm>
            <a:custGeom>
              <a:avLst/>
              <a:gdLst/>
              <a:ahLst/>
              <a:cxnLst/>
              <a:rect l="l" t="t" r="r" b="b"/>
              <a:pathLst>
                <a:path w="3504" h="2003" extrusionOk="0">
                  <a:moveTo>
                    <a:pt x="1" y="1"/>
                  </a:moveTo>
                  <a:lnTo>
                    <a:pt x="3503" y="2002"/>
                  </a:lnTo>
                  <a:cubicBezTo>
                    <a:pt x="3503" y="2002"/>
                    <a:pt x="1602" y="30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979;p42">
              <a:extLst>
                <a:ext uri="{FF2B5EF4-FFF2-40B4-BE49-F238E27FC236}">
                  <a16:creationId xmlns:a16="http://schemas.microsoft.com/office/drawing/2014/main" id="{97726A33-4839-40B3-9AA7-A5A9F63180A9}"/>
                </a:ext>
              </a:extLst>
            </p:cNvPr>
            <p:cNvSpPr/>
            <p:nvPr/>
          </p:nvSpPr>
          <p:spPr>
            <a:xfrm>
              <a:off x="5251185" y="1196373"/>
              <a:ext cx="123225" cy="206250"/>
            </a:xfrm>
            <a:custGeom>
              <a:avLst/>
              <a:gdLst/>
              <a:ahLst/>
              <a:cxnLst/>
              <a:rect l="l" t="t" r="r" b="b"/>
              <a:pathLst>
                <a:path w="4929" h="8250" extrusionOk="0">
                  <a:moveTo>
                    <a:pt x="4928" y="1"/>
                  </a:moveTo>
                  <a:cubicBezTo>
                    <a:pt x="3961" y="1935"/>
                    <a:pt x="2660" y="4637"/>
                    <a:pt x="2493" y="4871"/>
                  </a:cubicBezTo>
                  <a:cubicBezTo>
                    <a:pt x="2293" y="5104"/>
                    <a:pt x="792" y="5138"/>
                    <a:pt x="492" y="5638"/>
                  </a:cubicBezTo>
                  <a:cubicBezTo>
                    <a:pt x="0" y="6406"/>
                    <a:pt x="3611" y="8249"/>
                    <a:pt x="4471" y="8249"/>
                  </a:cubicBezTo>
                  <a:cubicBezTo>
                    <a:pt x="4545" y="8249"/>
                    <a:pt x="4599" y="8236"/>
                    <a:pt x="4628" y="8207"/>
                  </a:cubicBezTo>
                  <a:cubicBezTo>
                    <a:pt x="4728" y="8006"/>
                    <a:pt x="4728" y="7806"/>
                    <a:pt x="4661" y="7606"/>
                  </a:cubicBezTo>
                  <a:lnTo>
                    <a:pt x="4661" y="7606"/>
                  </a:lnTo>
                  <a:cubicBezTo>
                    <a:pt x="4661" y="7740"/>
                    <a:pt x="4595" y="7840"/>
                    <a:pt x="4528" y="7940"/>
                  </a:cubicBezTo>
                  <a:cubicBezTo>
                    <a:pt x="4494" y="7973"/>
                    <a:pt x="4436" y="7990"/>
                    <a:pt x="4361" y="7990"/>
                  </a:cubicBezTo>
                  <a:cubicBezTo>
                    <a:pt x="4286" y="7990"/>
                    <a:pt x="4194" y="7973"/>
                    <a:pt x="4094" y="7940"/>
                  </a:cubicBezTo>
                  <a:cubicBezTo>
                    <a:pt x="4061" y="7906"/>
                    <a:pt x="3994" y="7906"/>
                    <a:pt x="3961" y="7873"/>
                  </a:cubicBezTo>
                  <a:cubicBezTo>
                    <a:pt x="3560" y="7706"/>
                    <a:pt x="3194" y="7506"/>
                    <a:pt x="2860" y="7239"/>
                  </a:cubicBezTo>
                  <a:cubicBezTo>
                    <a:pt x="2526" y="7039"/>
                    <a:pt x="2226" y="6772"/>
                    <a:pt x="1993" y="6472"/>
                  </a:cubicBezTo>
                  <a:cubicBezTo>
                    <a:pt x="1893" y="6405"/>
                    <a:pt x="1859" y="6305"/>
                    <a:pt x="1826" y="6205"/>
                  </a:cubicBezTo>
                  <a:cubicBezTo>
                    <a:pt x="1826" y="5738"/>
                    <a:pt x="2727" y="5505"/>
                    <a:pt x="3027" y="5271"/>
                  </a:cubicBezTo>
                  <a:cubicBezTo>
                    <a:pt x="3260" y="5104"/>
                    <a:pt x="4361" y="1935"/>
                    <a:pt x="49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980;p42">
              <a:extLst>
                <a:ext uri="{FF2B5EF4-FFF2-40B4-BE49-F238E27FC236}">
                  <a16:creationId xmlns:a16="http://schemas.microsoft.com/office/drawing/2014/main" id="{670AA430-29F1-4E50-8D81-F1176E07A9DC}"/>
                </a:ext>
              </a:extLst>
            </p:cNvPr>
            <p:cNvSpPr/>
            <p:nvPr/>
          </p:nvSpPr>
          <p:spPr>
            <a:xfrm>
              <a:off x="5618710" y="1197223"/>
              <a:ext cx="159300" cy="262875"/>
            </a:xfrm>
            <a:custGeom>
              <a:avLst/>
              <a:gdLst/>
              <a:ahLst/>
              <a:cxnLst/>
              <a:rect l="l" t="t" r="r" b="b"/>
              <a:pathLst>
                <a:path w="6372" h="10515" extrusionOk="0">
                  <a:moveTo>
                    <a:pt x="3670" y="0"/>
                  </a:moveTo>
                  <a:lnTo>
                    <a:pt x="1" y="867"/>
                  </a:lnTo>
                  <a:cubicBezTo>
                    <a:pt x="1" y="867"/>
                    <a:pt x="234" y="1501"/>
                    <a:pt x="534" y="2402"/>
                  </a:cubicBezTo>
                  <a:cubicBezTo>
                    <a:pt x="1235" y="4470"/>
                    <a:pt x="2469" y="7939"/>
                    <a:pt x="2503" y="8239"/>
                  </a:cubicBezTo>
                  <a:cubicBezTo>
                    <a:pt x="2536" y="8539"/>
                    <a:pt x="1502" y="9640"/>
                    <a:pt x="1635" y="10207"/>
                  </a:cubicBezTo>
                  <a:cubicBezTo>
                    <a:pt x="1685" y="10426"/>
                    <a:pt x="1955" y="10515"/>
                    <a:pt x="2343" y="10515"/>
                  </a:cubicBezTo>
                  <a:cubicBezTo>
                    <a:pt x="3254" y="10515"/>
                    <a:pt x="4816" y="10028"/>
                    <a:pt x="5705" y="9607"/>
                  </a:cubicBezTo>
                  <a:cubicBezTo>
                    <a:pt x="6105" y="9407"/>
                    <a:pt x="6372" y="9207"/>
                    <a:pt x="6372" y="9073"/>
                  </a:cubicBezTo>
                  <a:cubicBezTo>
                    <a:pt x="6339" y="8573"/>
                    <a:pt x="4337" y="7872"/>
                    <a:pt x="4270" y="7505"/>
                  </a:cubicBezTo>
                  <a:lnTo>
                    <a:pt x="36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981;p42">
              <a:extLst>
                <a:ext uri="{FF2B5EF4-FFF2-40B4-BE49-F238E27FC236}">
                  <a16:creationId xmlns:a16="http://schemas.microsoft.com/office/drawing/2014/main" id="{F74A99B3-6993-404F-A291-EAEB42E2F9F0}"/>
                </a:ext>
              </a:extLst>
            </p:cNvPr>
            <p:cNvSpPr/>
            <p:nvPr/>
          </p:nvSpPr>
          <p:spPr>
            <a:xfrm>
              <a:off x="5669585" y="1429048"/>
              <a:ext cx="97600" cy="25875"/>
            </a:xfrm>
            <a:custGeom>
              <a:avLst/>
              <a:gdLst/>
              <a:ahLst/>
              <a:cxnLst/>
              <a:rect l="l" t="t" r="r" b="b"/>
              <a:pathLst>
                <a:path w="3904" h="1035" extrusionOk="0">
                  <a:moveTo>
                    <a:pt x="3903" y="0"/>
                  </a:moveTo>
                  <a:cubicBezTo>
                    <a:pt x="3903" y="0"/>
                    <a:pt x="1335" y="134"/>
                    <a:pt x="1" y="1034"/>
                  </a:cubicBezTo>
                  <a:lnTo>
                    <a:pt x="390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982;p42">
              <a:extLst>
                <a:ext uri="{FF2B5EF4-FFF2-40B4-BE49-F238E27FC236}">
                  <a16:creationId xmlns:a16="http://schemas.microsoft.com/office/drawing/2014/main" id="{3340AE56-99F7-4ACA-B4FF-FBB53C538CFF}"/>
                </a:ext>
              </a:extLst>
            </p:cNvPr>
            <p:cNvSpPr/>
            <p:nvPr/>
          </p:nvSpPr>
          <p:spPr>
            <a:xfrm>
              <a:off x="5632060" y="1257248"/>
              <a:ext cx="129275" cy="203025"/>
            </a:xfrm>
            <a:custGeom>
              <a:avLst/>
              <a:gdLst/>
              <a:ahLst/>
              <a:cxnLst/>
              <a:rect l="l" t="t" r="r" b="b"/>
              <a:pathLst>
                <a:path w="5171" h="8121" extrusionOk="0">
                  <a:moveTo>
                    <a:pt x="0" y="1"/>
                  </a:moveTo>
                  <a:cubicBezTo>
                    <a:pt x="701" y="2069"/>
                    <a:pt x="1935" y="5571"/>
                    <a:pt x="1969" y="5838"/>
                  </a:cubicBezTo>
                  <a:cubicBezTo>
                    <a:pt x="2002" y="6138"/>
                    <a:pt x="968" y="7239"/>
                    <a:pt x="1101" y="7806"/>
                  </a:cubicBezTo>
                  <a:cubicBezTo>
                    <a:pt x="1152" y="8030"/>
                    <a:pt x="1431" y="8120"/>
                    <a:pt x="1831" y="8120"/>
                  </a:cubicBezTo>
                  <a:cubicBezTo>
                    <a:pt x="2745" y="8120"/>
                    <a:pt x="4289" y="7647"/>
                    <a:pt x="5171" y="7206"/>
                  </a:cubicBezTo>
                  <a:lnTo>
                    <a:pt x="5171" y="7206"/>
                  </a:lnTo>
                  <a:cubicBezTo>
                    <a:pt x="4404" y="7406"/>
                    <a:pt x="3636" y="7506"/>
                    <a:pt x="2869" y="7573"/>
                  </a:cubicBezTo>
                  <a:cubicBezTo>
                    <a:pt x="2669" y="7573"/>
                    <a:pt x="2469" y="7573"/>
                    <a:pt x="2269" y="7539"/>
                  </a:cubicBezTo>
                  <a:cubicBezTo>
                    <a:pt x="2235" y="7506"/>
                    <a:pt x="2202" y="7506"/>
                    <a:pt x="2169" y="7473"/>
                  </a:cubicBezTo>
                  <a:cubicBezTo>
                    <a:pt x="1835" y="7206"/>
                    <a:pt x="2536" y="5938"/>
                    <a:pt x="2536" y="5738"/>
                  </a:cubicBezTo>
                  <a:cubicBezTo>
                    <a:pt x="2536" y="5571"/>
                    <a:pt x="868" y="190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983;p42">
              <a:extLst>
                <a:ext uri="{FF2B5EF4-FFF2-40B4-BE49-F238E27FC236}">
                  <a16:creationId xmlns:a16="http://schemas.microsoft.com/office/drawing/2014/main" id="{C6C554A0-F5BA-4352-A430-D245FE9DBD8C}"/>
                </a:ext>
              </a:extLst>
            </p:cNvPr>
            <p:cNvSpPr/>
            <p:nvPr/>
          </p:nvSpPr>
          <p:spPr>
            <a:xfrm>
              <a:off x="5827210" y="1036273"/>
              <a:ext cx="262700" cy="218125"/>
            </a:xfrm>
            <a:custGeom>
              <a:avLst/>
              <a:gdLst/>
              <a:ahLst/>
              <a:cxnLst/>
              <a:rect l="l" t="t" r="r" b="b"/>
              <a:pathLst>
                <a:path w="10508" h="8725" extrusionOk="0">
                  <a:moveTo>
                    <a:pt x="1968" y="0"/>
                  </a:moveTo>
                  <a:lnTo>
                    <a:pt x="0" y="3236"/>
                  </a:lnTo>
                  <a:cubicBezTo>
                    <a:pt x="0" y="3236"/>
                    <a:pt x="133" y="3302"/>
                    <a:pt x="367" y="3403"/>
                  </a:cubicBezTo>
                  <a:cubicBezTo>
                    <a:pt x="1801" y="4103"/>
                    <a:pt x="6638" y="6438"/>
                    <a:pt x="6972" y="6705"/>
                  </a:cubicBezTo>
                  <a:cubicBezTo>
                    <a:pt x="7205" y="6872"/>
                    <a:pt x="7305" y="8406"/>
                    <a:pt x="7739" y="8673"/>
                  </a:cubicBezTo>
                  <a:cubicBezTo>
                    <a:pt x="7793" y="8708"/>
                    <a:pt x="7852" y="8724"/>
                    <a:pt x="7913" y="8724"/>
                  </a:cubicBezTo>
                  <a:cubicBezTo>
                    <a:pt x="8382" y="8724"/>
                    <a:pt x="9043" y="7778"/>
                    <a:pt x="9574" y="6805"/>
                  </a:cubicBezTo>
                  <a:cubicBezTo>
                    <a:pt x="10107" y="5804"/>
                    <a:pt x="10508" y="4737"/>
                    <a:pt x="10307" y="4570"/>
                  </a:cubicBezTo>
                  <a:cubicBezTo>
                    <a:pt x="10240" y="4508"/>
                    <a:pt x="10131" y="4484"/>
                    <a:pt x="9994" y="4484"/>
                  </a:cubicBezTo>
                  <a:cubicBezTo>
                    <a:pt x="9407" y="4484"/>
                    <a:pt x="8314" y="4942"/>
                    <a:pt x="7865" y="4942"/>
                  </a:cubicBezTo>
                  <a:cubicBezTo>
                    <a:pt x="7794" y="4942"/>
                    <a:pt x="7740" y="4930"/>
                    <a:pt x="7706" y="4904"/>
                  </a:cubicBezTo>
                  <a:lnTo>
                    <a:pt x="19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984;p42">
              <a:extLst>
                <a:ext uri="{FF2B5EF4-FFF2-40B4-BE49-F238E27FC236}">
                  <a16:creationId xmlns:a16="http://schemas.microsoft.com/office/drawing/2014/main" id="{AC8FE10E-8AB8-4207-BF79-B7CCB049A73F}"/>
                </a:ext>
              </a:extLst>
            </p:cNvPr>
            <p:cNvSpPr/>
            <p:nvPr/>
          </p:nvSpPr>
          <p:spPr>
            <a:xfrm>
              <a:off x="6030685" y="1160523"/>
              <a:ext cx="50050" cy="87575"/>
            </a:xfrm>
            <a:custGeom>
              <a:avLst/>
              <a:gdLst/>
              <a:ahLst/>
              <a:cxnLst/>
              <a:rect l="l" t="t" r="r" b="b"/>
              <a:pathLst>
                <a:path w="2002" h="3503" extrusionOk="0">
                  <a:moveTo>
                    <a:pt x="2002" y="0"/>
                  </a:moveTo>
                  <a:cubicBezTo>
                    <a:pt x="2001" y="1"/>
                    <a:pt x="267" y="1902"/>
                    <a:pt x="0" y="3503"/>
                  </a:cubicBezTo>
                  <a:lnTo>
                    <a:pt x="200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985;p42">
              <a:extLst>
                <a:ext uri="{FF2B5EF4-FFF2-40B4-BE49-F238E27FC236}">
                  <a16:creationId xmlns:a16="http://schemas.microsoft.com/office/drawing/2014/main" id="{15400FC7-2235-416D-9669-87EA188B313B}"/>
                </a:ext>
              </a:extLst>
            </p:cNvPr>
            <p:cNvSpPr/>
            <p:nvPr/>
          </p:nvSpPr>
          <p:spPr>
            <a:xfrm>
              <a:off x="5836360" y="1121323"/>
              <a:ext cx="230200" cy="133075"/>
            </a:xfrm>
            <a:custGeom>
              <a:avLst/>
              <a:gdLst/>
              <a:ahLst/>
              <a:cxnLst/>
              <a:rect l="l" t="t" r="r" b="b"/>
              <a:pathLst>
                <a:path w="9208" h="5323" extrusionOk="0">
                  <a:moveTo>
                    <a:pt x="1" y="1"/>
                  </a:moveTo>
                  <a:lnTo>
                    <a:pt x="1" y="1"/>
                  </a:lnTo>
                  <a:cubicBezTo>
                    <a:pt x="1435" y="701"/>
                    <a:pt x="6272" y="3036"/>
                    <a:pt x="6606" y="3303"/>
                  </a:cubicBezTo>
                  <a:cubicBezTo>
                    <a:pt x="6839" y="3470"/>
                    <a:pt x="6939" y="5004"/>
                    <a:pt x="7373" y="5271"/>
                  </a:cubicBezTo>
                  <a:cubicBezTo>
                    <a:pt x="7427" y="5306"/>
                    <a:pt x="7486" y="5322"/>
                    <a:pt x="7547" y="5322"/>
                  </a:cubicBezTo>
                  <a:cubicBezTo>
                    <a:pt x="8016" y="5322"/>
                    <a:pt x="8677" y="4376"/>
                    <a:pt x="9208" y="3403"/>
                  </a:cubicBezTo>
                  <a:lnTo>
                    <a:pt x="9208" y="3403"/>
                  </a:lnTo>
                  <a:cubicBezTo>
                    <a:pt x="8907" y="3737"/>
                    <a:pt x="8574" y="4037"/>
                    <a:pt x="8207" y="4304"/>
                  </a:cubicBezTo>
                  <a:cubicBezTo>
                    <a:pt x="8140" y="4337"/>
                    <a:pt x="8040" y="4404"/>
                    <a:pt x="7940" y="4404"/>
                  </a:cubicBezTo>
                  <a:cubicBezTo>
                    <a:pt x="7935" y="4404"/>
                    <a:pt x="7930" y="4404"/>
                    <a:pt x="7925" y="4404"/>
                  </a:cubicBezTo>
                  <a:cubicBezTo>
                    <a:pt x="7535" y="4404"/>
                    <a:pt x="7338" y="3099"/>
                    <a:pt x="7206" y="2769"/>
                  </a:cubicBezTo>
                  <a:cubicBezTo>
                    <a:pt x="7106" y="2469"/>
                    <a:pt x="2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986;p42">
              <a:extLst>
                <a:ext uri="{FF2B5EF4-FFF2-40B4-BE49-F238E27FC236}">
                  <a16:creationId xmlns:a16="http://schemas.microsoft.com/office/drawing/2014/main" id="{E9009456-EF90-490F-87B3-98B08E8B7869}"/>
                </a:ext>
              </a:extLst>
            </p:cNvPr>
            <p:cNvSpPr/>
            <p:nvPr/>
          </p:nvSpPr>
          <p:spPr>
            <a:xfrm>
              <a:off x="5880560" y="739373"/>
              <a:ext cx="279325" cy="158475"/>
            </a:xfrm>
            <a:custGeom>
              <a:avLst/>
              <a:gdLst/>
              <a:ahLst/>
              <a:cxnLst/>
              <a:rect l="l" t="t" r="r" b="b"/>
              <a:pathLst>
                <a:path w="11173" h="6339" extrusionOk="0">
                  <a:moveTo>
                    <a:pt x="9113" y="1"/>
                  </a:moveTo>
                  <a:cubicBezTo>
                    <a:pt x="9111" y="1"/>
                    <a:pt x="9109" y="1"/>
                    <a:pt x="9107" y="1"/>
                  </a:cubicBezTo>
                  <a:cubicBezTo>
                    <a:pt x="8574" y="34"/>
                    <a:pt x="7907" y="2036"/>
                    <a:pt x="7540" y="2069"/>
                  </a:cubicBezTo>
                  <a:cubicBezTo>
                    <a:pt x="7273" y="2102"/>
                    <a:pt x="3704" y="2403"/>
                    <a:pt x="1569" y="2536"/>
                  </a:cubicBezTo>
                  <a:lnTo>
                    <a:pt x="1" y="2669"/>
                  </a:lnTo>
                  <a:lnTo>
                    <a:pt x="868" y="6339"/>
                  </a:lnTo>
                  <a:cubicBezTo>
                    <a:pt x="868" y="6339"/>
                    <a:pt x="7773" y="3937"/>
                    <a:pt x="8273" y="3837"/>
                  </a:cubicBezTo>
                  <a:cubicBezTo>
                    <a:pt x="8407" y="3837"/>
                    <a:pt x="8674" y="4004"/>
                    <a:pt x="9074" y="4271"/>
                  </a:cubicBezTo>
                  <a:cubicBezTo>
                    <a:pt x="9415" y="4498"/>
                    <a:pt x="9781" y="4726"/>
                    <a:pt x="10088" y="4726"/>
                  </a:cubicBezTo>
                  <a:cubicBezTo>
                    <a:pt x="10141" y="4726"/>
                    <a:pt x="10192" y="4719"/>
                    <a:pt x="10242" y="4704"/>
                  </a:cubicBezTo>
                  <a:cubicBezTo>
                    <a:pt x="11172" y="4505"/>
                    <a:pt x="9652" y="1"/>
                    <a:pt x="91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987;p42">
              <a:extLst>
                <a:ext uri="{FF2B5EF4-FFF2-40B4-BE49-F238E27FC236}">
                  <a16:creationId xmlns:a16="http://schemas.microsoft.com/office/drawing/2014/main" id="{CE6314AC-E710-4C42-B2F6-47ECAF9590B2}"/>
                </a:ext>
              </a:extLst>
            </p:cNvPr>
            <p:cNvSpPr/>
            <p:nvPr/>
          </p:nvSpPr>
          <p:spPr>
            <a:xfrm>
              <a:off x="6112410" y="749398"/>
              <a:ext cx="26700" cy="97575"/>
            </a:xfrm>
            <a:custGeom>
              <a:avLst/>
              <a:gdLst/>
              <a:ahLst/>
              <a:cxnLst/>
              <a:rect l="l" t="t" r="r" b="b"/>
              <a:pathLst>
                <a:path w="1068" h="3903" extrusionOk="0">
                  <a:moveTo>
                    <a:pt x="0" y="0"/>
                  </a:moveTo>
                  <a:cubicBezTo>
                    <a:pt x="0" y="1"/>
                    <a:pt x="134" y="2569"/>
                    <a:pt x="1068" y="39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988;p42">
              <a:extLst>
                <a:ext uri="{FF2B5EF4-FFF2-40B4-BE49-F238E27FC236}">
                  <a16:creationId xmlns:a16="http://schemas.microsoft.com/office/drawing/2014/main" id="{D52843FA-7BDC-42A7-B61D-40CBD3660BA7}"/>
                </a:ext>
              </a:extLst>
            </p:cNvPr>
            <p:cNvSpPr/>
            <p:nvPr/>
          </p:nvSpPr>
          <p:spPr>
            <a:xfrm>
              <a:off x="5919760" y="738548"/>
              <a:ext cx="240125" cy="118975"/>
            </a:xfrm>
            <a:custGeom>
              <a:avLst/>
              <a:gdLst/>
              <a:ahLst/>
              <a:cxnLst/>
              <a:rect l="l" t="t" r="r" b="b"/>
              <a:pathLst>
                <a:path w="9605" h="4759" extrusionOk="0">
                  <a:moveTo>
                    <a:pt x="7545" y="0"/>
                  </a:moveTo>
                  <a:cubicBezTo>
                    <a:pt x="7543" y="0"/>
                    <a:pt x="7541" y="0"/>
                    <a:pt x="7539" y="1"/>
                  </a:cubicBezTo>
                  <a:cubicBezTo>
                    <a:pt x="7006" y="34"/>
                    <a:pt x="6305" y="2069"/>
                    <a:pt x="5938" y="2102"/>
                  </a:cubicBezTo>
                  <a:cubicBezTo>
                    <a:pt x="5705" y="2102"/>
                    <a:pt x="2136" y="2402"/>
                    <a:pt x="1" y="2569"/>
                  </a:cubicBezTo>
                  <a:cubicBezTo>
                    <a:pt x="1696" y="2629"/>
                    <a:pt x="4586" y="2741"/>
                    <a:pt x="5546" y="2741"/>
                  </a:cubicBezTo>
                  <a:cubicBezTo>
                    <a:pt x="5663" y="2741"/>
                    <a:pt x="5751" y="2739"/>
                    <a:pt x="5805" y="2736"/>
                  </a:cubicBezTo>
                  <a:cubicBezTo>
                    <a:pt x="6505" y="2669"/>
                    <a:pt x="7106" y="1502"/>
                    <a:pt x="7573" y="1368"/>
                  </a:cubicBezTo>
                  <a:cubicBezTo>
                    <a:pt x="7639" y="1368"/>
                    <a:pt x="7740" y="1402"/>
                    <a:pt x="7840" y="1502"/>
                  </a:cubicBezTo>
                  <a:cubicBezTo>
                    <a:pt x="7940" y="1668"/>
                    <a:pt x="8040" y="1835"/>
                    <a:pt x="8140" y="2002"/>
                  </a:cubicBezTo>
                  <a:cubicBezTo>
                    <a:pt x="8407" y="2536"/>
                    <a:pt x="8573" y="3136"/>
                    <a:pt x="8607" y="3737"/>
                  </a:cubicBezTo>
                  <a:cubicBezTo>
                    <a:pt x="8607" y="3803"/>
                    <a:pt x="8573" y="3903"/>
                    <a:pt x="8540" y="3970"/>
                  </a:cubicBezTo>
                  <a:cubicBezTo>
                    <a:pt x="8507" y="4037"/>
                    <a:pt x="8473" y="4103"/>
                    <a:pt x="8407" y="4137"/>
                  </a:cubicBezTo>
                  <a:cubicBezTo>
                    <a:pt x="8106" y="4204"/>
                    <a:pt x="7806" y="4270"/>
                    <a:pt x="7506" y="4304"/>
                  </a:cubicBezTo>
                  <a:cubicBezTo>
                    <a:pt x="7847" y="4531"/>
                    <a:pt x="8213" y="4759"/>
                    <a:pt x="8520" y="4759"/>
                  </a:cubicBezTo>
                  <a:cubicBezTo>
                    <a:pt x="8573" y="4759"/>
                    <a:pt x="8624" y="4752"/>
                    <a:pt x="8674" y="4737"/>
                  </a:cubicBezTo>
                  <a:cubicBezTo>
                    <a:pt x="9604" y="4538"/>
                    <a:pt x="8084" y="0"/>
                    <a:pt x="7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989;p42">
              <a:extLst>
                <a:ext uri="{FF2B5EF4-FFF2-40B4-BE49-F238E27FC236}">
                  <a16:creationId xmlns:a16="http://schemas.microsoft.com/office/drawing/2014/main" id="{1689323A-ED32-4E7F-9D5B-92C53BE118DE}"/>
                </a:ext>
              </a:extLst>
            </p:cNvPr>
            <p:cNvSpPr/>
            <p:nvPr/>
          </p:nvSpPr>
          <p:spPr>
            <a:xfrm>
              <a:off x="5720460" y="430498"/>
              <a:ext cx="223525" cy="258875"/>
            </a:xfrm>
            <a:custGeom>
              <a:avLst/>
              <a:gdLst/>
              <a:ahLst/>
              <a:cxnLst/>
              <a:rect l="l" t="t" r="r" b="b"/>
              <a:pathLst>
                <a:path w="8941" h="10355" extrusionOk="0">
                  <a:moveTo>
                    <a:pt x="4694" y="0"/>
                  </a:moveTo>
                  <a:cubicBezTo>
                    <a:pt x="4618" y="0"/>
                    <a:pt x="4564" y="15"/>
                    <a:pt x="4537" y="47"/>
                  </a:cubicBezTo>
                  <a:cubicBezTo>
                    <a:pt x="4170" y="447"/>
                    <a:pt x="5104" y="2349"/>
                    <a:pt x="4870" y="2649"/>
                  </a:cubicBezTo>
                  <a:lnTo>
                    <a:pt x="467" y="7819"/>
                  </a:lnTo>
                  <a:cubicBezTo>
                    <a:pt x="167" y="8153"/>
                    <a:pt x="0" y="8386"/>
                    <a:pt x="0" y="8386"/>
                  </a:cubicBezTo>
                  <a:lnTo>
                    <a:pt x="3203" y="10354"/>
                  </a:lnTo>
                  <a:cubicBezTo>
                    <a:pt x="3203" y="10354"/>
                    <a:pt x="6372" y="3783"/>
                    <a:pt x="6672" y="3383"/>
                  </a:cubicBezTo>
                  <a:cubicBezTo>
                    <a:pt x="6839" y="3149"/>
                    <a:pt x="8373" y="3116"/>
                    <a:pt x="8673" y="2616"/>
                  </a:cubicBezTo>
                  <a:cubicBezTo>
                    <a:pt x="8940" y="2182"/>
                    <a:pt x="8039" y="1515"/>
                    <a:pt x="7005" y="914"/>
                  </a:cubicBezTo>
                  <a:cubicBezTo>
                    <a:pt x="6109" y="410"/>
                    <a:pt x="5095" y="0"/>
                    <a:pt x="4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990;p42">
              <a:extLst>
                <a:ext uri="{FF2B5EF4-FFF2-40B4-BE49-F238E27FC236}">
                  <a16:creationId xmlns:a16="http://schemas.microsoft.com/office/drawing/2014/main" id="{BACFF166-86E4-41A0-B580-F815B36156D1}"/>
                </a:ext>
              </a:extLst>
            </p:cNvPr>
            <p:cNvSpPr/>
            <p:nvPr/>
          </p:nvSpPr>
          <p:spPr>
            <a:xfrm>
              <a:off x="5844710" y="435823"/>
              <a:ext cx="86750" cy="50900"/>
            </a:xfrm>
            <a:custGeom>
              <a:avLst/>
              <a:gdLst/>
              <a:ahLst/>
              <a:cxnLst/>
              <a:rect l="l" t="t" r="r" b="b"/>
              <a:pathLst>
                <a:path w="3470" h="2036" extrusionOk="0">
                  <a:moveTo>
                    <a:pt x="1" y="1"/>
                  </a:moveTo>
                  <a:cubicBezTo>
                    <a:pt x="1" y="1"/>
                    <a:pt x="1902" y="1735"/>
                    <a:pt x="3470" y="203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991;p42">
              <a:extLst>
                <a:ext uri="{FF2B5EF4-FFF2-40B4-BE49-F238E27FC236}">
                  <a16:creationId xmlns:a16="http://schemas.microsoft.com/office/drawing/2014/main" id="{585D4218-5204-42F9-917B-95D276251306}"/>
                </a:ext>
              </a:extLst>
            </p:cNvPr>
            <p:cNvSpPr/>
            <p:nvPr/>
          </p:nvSpPr>
          <p:spPr>
            <a:xfrm>
              <a:off x="5732135" y="430498"/>
              <a:ext cx="163475" cy="195500"/>
            </a:xfrm>
            <a:custGeom>
              <a:avLst/>
              <a:gdLst/>
              <a:ahLst/>
              <a:cxnLst/>
              <a:rect l="l" t="t" r="r" b="b"/>
              <a:pathLst>
                <a:path w="6539" h="7820" extrusionOk="0">
                  <a:moveTo>
                    <a:pt x="4239" y="0"/>
                  </a:moveTo>
                  <a:cubicBezTo>
                    <a:pt x="4160" y="0"/>
                    <a:pt x="4102" y="15"/>
                    <a:pt x="4070" y="47"/>
                  </a:cubicBezTo>
                  <a:cubicBezTo>
                    <a:pt x="3703" y="447"/>
                    <a:pt x="4637" y="2349"/>
                    <a:pt x="4403" y="2616"/>
                  </a:cubicBezTo>
                  <a:lnTo>
                    <a:pt x="0" y="7819"/>
                  </a:lnTo>
                  <a:cubicBezTo>
                    <a:pt x="200" y="7653"/>
                    <a:pt x="5071" y="3349"/>
                    <a:pt x="5271" y="2983"/>
                  </a:cubicBezTo>
                  <a:cubicBezTo>
                    <a:pt x="5438" y="2616"/>
                    <a:pt x="4870" y="1715"/>
                    <a:pt x="4837" y="1148"/>
                  </a:cubicBezTo>
                  <a:cubicBezTo>
                    <a:pt x="4837" y="948"/>
                    <a:pt x="4971" y="814"/>
                    <a:pt x="5171" y="781"/>
                  </a:cubicBezTo>
                  <a:cubicBezTo>
                    <a:pt x="5237" y="748"/>
                    <a:pt x="5304" y="748"/>
                    <a:pt x="5404" y="748"/>
                  </a:cubicBezTo>
                  <a:cubicBezTo>
                    <a:pt x="5771" y="748"/>
                    <a:pt x="6171" y="781"/>
                    <a:pt x="6538" y="914"/>
                  </a:cubicBezTo>
                  <a:cubicBezTo>
                    <a:pt x="5642" y="410"/>
                    <a:pt x="4652" y="0"/>
                    <a:pt x="4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992;p42">
              <a:extLst>
                <a:ext uri="{FF2B5EF4-FFF2-40B4-BE49-F238E27FC236}">
                  <a16:creationId xmlns:a16="http://schemas.microsoft.com/office/drawing/2014/main" id="{AD574E8B-E4B0-40B1-BB76-6335E0266AB8}"/>
                </a:ext>
              </a:extLst>
            </p:cNvPr>
            <p:cNvSpPr/>
            <p:nvPr/>
          </p:nvSpPr>
          <p:spPr>
            <a:xfrm>
              <a:off x="5428585" y="1132273"/>
              <a:ext cx="60900" cy="39900"/>
            </a:xfrm>
            <a:custGeom>
              <a:avLst/>
              <a:gdLst/>
              <a:ahLst/>
              <a:cxnLst/>
              <a:rect l="l" t="t" r="r" b="b"/>
              <a:pathLst>
                <a:path w="2436" h="1596" extrusionOk="0">
                  <a:moveTo>
                    <a:pt x="812" y="1"/>
                  </a:moveTo>
                  <a:cubicBezTo>
                    <a:pt x="500" y="1"/>
                    <a:pt x="246" y="113"/>
                    <a:pt x="167" y="330"/>
                  </a:cubicBezTo>
                  <a:cubicBezTo>
                    <a:pt x="0" y="663"/>
                    <a:pt x="334" y="1164"/>
                    <a:pt x="934" y="1431"/>
                  </a:cubicBezTo>
                  <a:cubicBezTo>
                    <a:pt x="1171" y="1542"/>
                    <a:pt x="1414" y="1595"/>
                    <a:pt x="1628" y="1595"/>
                  </a:cubicBezTo>
                  <a:cubicBezTo>
                    <a:pt x="1927" y="1595"/>
                    <a:pt x="2171" y="1491"/>
                    <a:pt x="2269" y="1297"/>
                  </a:cubicBezTo>
                  <a:cubicBezTo>
                    <a:pt x="2435" y="964"/>
                    <a:pt x="2102" y="430"/>
                    <a:pt x="1501" y="163"/>
                  </a:cubicBezTo>
                  <a:cubicBezTo>
                    <a:pt x="1270" y="54"/>
                    <a:pt x="1027" y="1"/>
                    <a:pt x="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993;p42">
              <a:extLst>
                <a:ext uri="{FF2B5EF4-FFF2-40B4-BE49-F238E27FC236}">
                  <a16:creationId xmlns:a16="http://schemas.microsoft.com/office/drawing/2014/main" id="{71632785-43F5-44FE-A95A-9EFCFDCF94F2}"/>
                </a:ext>
              </a:extLst>
            </p:cNvPr>
            <p:cNvSpPr/>
            <p:nvPr/>
          </p:nvSpPr>
          <p:spPr>
            <a:xfrm>
              <a:off x="5390710" y="1115948"/>
              <a:ext cx="88775" cy="85725"/>
            </a:xfrm>
            <a:custGeom>
              <a:avLst/>
              <a:gdLst/>
              <a:ahLst/>
              <a:cxnLst/>
              <a:rect l="l" t="t" r="r" b="b"/>
              <a:pathLst>
                <a:path w="3551" h="3429" extrusionOk="0">
                  <a:moveTo>
                    <a:pt x="1854" y="1"/>
                  </a:moveTo>
                  <a:cubicBezTo>
                    <a:pt x="934" y="1"/>
                    <a:pt x="0" y="432"/>
                    <a:pt x="181" y="1516"/>
                  </a:cubicBezTo>
                  <a:cubicBezTo>
                    <a:pt x="366" y="2844"/>
                    <a:pt x="1895" y="3429"/>
                    <a:pt x="3101" y="3429"/>
                  </a:cubicBezTo>
                  <a:cubicBezTo>
                    <a:pt x="3197" y="3429"/>
                    <a:pt x="3292" y="3425"/>
                    <a:pt x="3383" y="3418"/>
                  </a:cubicBezTo>
                  <a:cubicBezTo>
                    <a:pt x="3517" y="3418"/>
                    <a:pt x="3550" y="3218"/>
                    <a:pt x="3417" y="3218"/>
                  </a:cubicBezTo>
                  <a:cubicBezTo>
                    <a:pt x="2549" y="3118"/>
                    <a:pt x="1715" y="2717"/>
                    <a:pt x="1115" y="2117"/>
                  </a:cubicBezTo>
                  <a:cubicBezTo>
                    <a:pt x="715" y="1783"/>
                    <a:pt x="548" y="1216"/>
                    <a:pt x="715" y="749"/>
                  </a:cubicBezTo>
                  <a:cubicBezTo>
                    <a:pt x="982" y="115"/>
                    <a:pt x="1549" y="149"/>
                    <a:pt x="2149" y="82"/>
                  </a:cubicBezTo>
                  <a:cubicBezTo>
                    <a:pt x="2149" y="82"/>
                    <a:pt x="2182" y="49"/>
                    <a:pt x="2149" y="15"/>
                  </a:cubicBezTo>
                  <a:cubicBezTo>
                    <a:pt x="2052" y="6"/>
                    <a:pt x="1953" y="1"/>
                    <a:pt x="18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994;p42">
              <a:extLst>
                <a:ext uri="{FF2B5EF4-FFF2-40B4-BE49-F238E27FC236}">
                  <a16:creationId xmlns:a16="http://schemas.microsoft.com/office/drawing/2014/main" id="{ACDDABDF-B508-4A2B-B485-25DBEFC9D45A}"/>
                </a:ext>
              </a:extLst>
            </p:cNvPr>
            <p:cNvSpPr/>
            <p:nvPr/>
          </p:nvSpPr>
          <p:spPr>
            <a:xfrm>
              <a:off x="5462760" y="649223"/>
              <a:ext cx="80100" cy="36625"/>
            </a:xfrm>
            <a:custGeom>
              <a:avLst/>
              <a:gdLst/>
              <a:ahLst/>
              <a:cxnLst/>
              <a:rect l="l" t="t" r="r" b="b"/>
              <a:pathLst>
                <a:path w="3204" h="1465" extrusionOk="0">
                  <a:moveTo>
                    <a:pt x="1982" y="0"/>
                  </a:moveTo>
                  <a:cubicBezTo>
                    <a:pt x="1830" y="0"/>
                    <a:pt x="1668" y="12"/>
                    <a:pt x="1502" y="38"/>
                  </a:cubicBezTo>
                  <a:cubicBezTo>
                    <a:pt x="635" y="171"/>
                    <a:pt x="1" y="571"/>
                    <a:pt x="34" y="938"/>
                  </a:cubicBezTo>
                  <a:cubicBezTo>
                    <a:pt x="90" y="1270"/>
                    <a:pt x="603" y="1464"/>
                    <a:pt x="1251" y="1464"/>
                  </a:cubicBezTo>
                  <a:cubicBezTo>
                    <a:pt x="1386" y="1464"/>
                    <a:pt x="1526" y="1456"/>
                    <a:pt x="1669" y="1439"/>
                  </a:cubicBezTo>
                  <a:cubicBezTo>
                    <a:pt x="2536" y="1305"/>
                    <a:pt x="3203" y="905"/>
                    <a:pt x="3137" y="538"/>
                  </a:cubicBezTo>
                  <a:cubicBezTo>
                    <a:pt x="3110" y="215"/>
                    <a:pt x="2625" y="0"/>
                    <a:pt x="19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995;p42">
              <a:extLst>
                <a:ext uri="{FF2B5EF4-FFF2-40B4-BE49-F238E27FC236}">
                  <a16:creationId xmlns:a16="http://schemas.microsoft.com/office/drawing/2014/main" id="{FF260C86-DEB4-43B6-A479-388163DB5B98}"/>
                </a:ext>
              </a:extLst>
            </p:cNvPr>
            <p:cNvSpPr/>
            <p:nvPr/>
          </p:nvSpPr>
          <p:spPr>
            <a:xfrm>
              <a:off x="5420235" y="630148"/>
              <a:ext cx="80100" cy="79250"/>
            </a:xfrm>
            <a:custGeom>
              <a:avLst/>
              <a:gdLst/>
              <a:ahLst/>
              <a:cxnLst/>
              <a:rect l="l" t="t" r="r" b="b"/>
              <a:pathLst>
                <a:path w="3204" h="3170" extrusionOk="0">
                  <a:moveTo>
                    <a:pt x="3170" y="0"/>
                  </a:moveTo>
                  <a:cubicBezTo>
                    <a:pt x="2169" y="33"/>
                    <a:pt x="735" y="500"/>
                    <a:pt x="401" y="1568"/>
                  </a:cubicBezTo>
                  <a:cubicBezTo>
                    <a:pt x="1" y="2902"/>
                    <a:pt x="1669" y="3169"/>
                    <a:pt x="2603" y="3169"/>
                  </a:cubicBezTo>
                  <a:cubicBezTo>
                    <a:pt x="2703" y="3169"/>
                    <a:pt x="2703" y="3036"/>
                    <a:pt x="2603" y="3002"/>
                  </a:cubicBezTo>
                  <a:cubicBezTo>
                    <a:pt x="2169" y="2936"/>
                    <a:pt x="1702" y="2802"/>
                    <a:pt x="1335" y="2602"/>
                  </a:cubicBezTo>
                  <a:cubicBezTo>
                    <a:pt x="835" y="2302"/>
                    <a:pt x="735" y="1635"/>
                    <a:pt x="1068" y="1201"/>
                  </a:cubicBezTo>
                  <a:cubicBezTo>
                    <a:pt x="1502" y="500"/>
                    <a:pt x="2369" y="200"/>
                    <a:pt x="3170" y="67"/>
                  </a:cubicBezTo>
                  <a:cubicBezTo>
                    <a:pt x="3203" y="67"/>
                    <a:pt x="3203" y="0"/>
                    <a:pt x="3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996;p42">
              <a:extLst>
                <a:ext uri="{FF2B5EF4-FFF2-40B4-BE49-F238E27FC236}">
                  <a16:creationId xmlns:a16="http://schemas.microsoft.com/office/drawing/2014/main" id="{16B40702-12A7-4A08-B17A-4BA83A05F2D2}"/>
                </a:ext>
              </a:extLst>
            </p:cNvPr>
            <p:cNvSpPr/>
            <p:nvPr/>
          </p:nvSpPr>
          <p:spPr>
            <a:xfrm>
              <a:off x="5783835" y="765998"/>
              <a:ext cx="59225" cy="35125"/>
            </a:xfrm>
            <a:custGeom>
              <a:avLst/>
              <a:gdLst/>
              <a:ahLst/>
              <a:cxnLst/>
              <a:rect l="l" t="t" r="r" b="b"/>
              <a:pathLst>
                <a:path w="2369" h="1405" extrusionOk="0">
                  <a:moveTo>
                    <a:pt x="1105" y="1"/>
                  </a:moveTo>
                  <a:cubicBezTo>
                    <a:pt x="515" y="1"/>
                    <a:pt x="32" y="291"/>
                    <a:pt x="0" y="670"/>
                  </a:cubicBezTo>
                  <a:cubicBezTo>
                    <a:pt x="0" y="1071"/>
                    <a:pt x="534" y="1371"/>
                    <a:pt x="1168" y="1404"/>
                  </a:cubicBezTo>
                  <a:cubicBezTo>
                    <a:pt x="1802" y="1404"/>
                    <a:pt x="2335" y="1104"/>
                    <a:pt x="2335" y="737"/>
                  </a:cubicBezTo>
                  <a:cubicBezTo>
                    <a:pt x="2369" y="337"/>
                    <a:pt x="1835" y="3"/>
                    <a:pt x="1201" y="3"/>
                  </a:cubicBezTo>
                  <a:cubicBezTo>
                    <a:pt x="1169" y="2"/>
                    <a:pt x="1137" y="1"/>
                    <a:pt x="11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997;p42">
              <a:extLst>
                <a:ext uri="{FF2B5EF4-FFF2-40B4-BE49-F238E27FC236}">
                  <a16:creationId xmlns:a16="http://schemas.microsoft.com/office/drawing/2014/main" id="{56AD41BB-AAF2-444D-B942-DD6100130663}"/>
                </a:ext>
              </a:extLst>
            </p:cNvPr>
            <p:cNvSpPr/>
            <p:nvPr/>
          </p:nvSpPr>
          <p:spPr>
            <a:xfrm>
              <a:off x="5742135" y="753548"/>
              <a:ext cx="70075" cy="75125"/>
            </a:xfrm>
            <a:custGeom>
              <a:avLst/>
              <a:gdLst/>
              <a:ahLst/>
              <a:cxnLst/>
              <a:rect l="l" t="t" r="r" b="b"/>
              <a:pathLst>
                <a:path w="2803" h="3005" extrusionOk="0">
                  <a:moveTo>
                    <a:pt x="2202" y="1"/>
                  </a:moveTo>
                  <a:cubicBezTo>
                    <a:pt x="1368" y="68"/>
                    <a:pt x="67" y="601"/>
                    <a:pt x="267" y="1635"/>
                  </a:cubicBezTo>
                  <a:cubicBezTo>
                    <a:pt x="411" y="2555"/>
                    <a:pt x="1471" y="3004"/>
                    <a:pt x="2338" y="3004"/>
                  </a:cubicBezTo>
                  <a:cubicBezTo>
                    <a:pt x="2477" y="3004"/>
                    <a:pt x="2611" y="2993"/>
                    <a:pt x="2736" y="2970"/>
                  </a:cubicBezTo>
                  <a:cubicBezTo>
                    <a:pt x="2803" y="2936"/>
                    <a:pt x="2803" y="2803"/>
                    <a:pt x="2736" y="2770"/>
                  </a:cubicBezTo>
                  <a:cubicBezTo>
                    <a:pt x="2135" y="2536"/>
                    <a:pt x="1402" y="2369"/>
                    <a:pt x="935" y="1869"/>
                  </a:cubicBezTo>
                  <a:cubicBezTo>
                    <a:pt x="1" y="902"/>
                    <a:pt x="1435" y="301"/>
                    <a:pt x="2202" y="68"/>
                  </a:cubicBezTo>
                  <a:cubicBezTo>
                    <a:pt x="2236" y="68"/>
                    <a:pt x="2236" y="1"/>
                    <a:pt x="2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998;p42">
              <a:extLst>
                <a:ext uri="{FF2B5EF4-FFF2-40B4-BE49-F238E27FC236}">
                  <a16:creationId xmlns:a16="http://schemas.microsoft.com/office/drawing/2014/main" id="{0B1D69BD-0799-4415-A633-7C89EC803850}"/>
                </a:ext>
              </a:extLst>
            </p:cNvPr>
            <p:cNvSpPr/>
            <p:nvPr/>
          </p:nvSpPr>
          <p:spPr>
            <a:xfrm>
              <a:off x="5330185" y="1041198"/>
              <a:ext cx="46725" cy="27700"/>
            </a:xfrm>
            <a:custGeom>
              <a:avLst/>
              <a:gdLst/>
              <a:ahLst/>
              <a:cxnLst/>
              <a:rect l="l" t="t" r="r" b="b"/>
              <a:pathLst>
                <a:path w="1869" h="1108" extrusionOk="0">
                  <a:moveTo>
                    <a:pt x="867" y="0"/>
                  </a:moveTo>
                  <a:cubicBezTo>
                    <a:pt x="384" y="0"/>
                    <a:pt x="34" y="223"/>
                    <a:pt x="34" y="504"/>
                  </a:cubicBezTo>
                  <a:cubicBezTo>
                    <a:pt x="0" y="804"/>
                    <a:pt x="400" y="1071"/>
                    <a:pt x="901" y="1104"/>
                  </a:cubicBezTo>
                  <a:cubicBezTo>
                    <a:pt x="935" y="1106"/>
                    <a:pt x="969" y="1107"/>
                    <a:pt x="1002" y="1107"/>
                  </a:cubicBezTo>
                  <a:cubicBezTo>
                    <a:pt x="1484" y="1107"/>
                    <a:pt x="1835" y="885"/>
                    <a:pt x="1835" y="604"/>
                  </a:cubicBezTo>
                  <a:cubicBezTo>
                    <a:pt x="1868" y="303"/>
                    <a:pt x="1468" y="37"/>
                    <a:pt x="968" y="3"/>
                  </a:cubicBezTo>
                  <a:cubicBezTo>
                    <a:pt x="933" y="1"/>
                    <a:pt x="900" y="0"/>
                    <a:pt x="8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999;p42">
              <a:extLst>
                <a:ext uri="{FF2B5EF4-FFF2-40B4-BE49-F238E27FC236}">
                  <a16:creationId xmlns:a16="http://schemas.microsoft.com/office/drawing/2014/main" id="{8713A266-A9CE-41EC-873C-70109E7ED96E}"/>
                </a:ext>
              </a:extLst>
            </p:cNvPr>
            <p:cNvSpPr/>
            <p:nvPr/>
          </p:nvSpPr>
          <p:spPr>
            <a:xfrm>
              <a:off x="5298485" y="1031248"/>
              <a:ext cx="55075" cy="58850"/>
            </a:xfrm>
            <a:custGeom>
              <a:avLst/>
              <a:gdLst/>
              <a:ahLst/>
              <a:cxnLst/>
              <a:rect l="l" t="t" r="r" b="b"/>
              <a:pathLst>
                <a:path w="2203" h="2354" extrusionOk="0">
                  <a:moveTo>
                    <a:pt x="1735" y="1"/>
                  </a:moveTo>
                  <a:cubicBezTo>
                    <a:pt x="1068" y="68"/>
                    <a:pt x="67" y="435"/>
                    <a:pt x="201" y="1269"/>
                  </a:cubicBezTo>
                  <a:cubicBezTo>
                    <a:pt x="319" y="2007"/>
                    <a:pt x="1170" y="2353"/>
                    <a:pt x="1826" y="2353"/>
                  </a:cubicBezTo>
                  <a:cubicBezTo>
                    <a:pt x="1911" y="2353"/>
                    <a:pt x="1992" y="2347"/>
                    <a:pt x="2069" y="2336"/>
                  </a:cubicBezTo>
                  <a:cubicBezTo>
                    <a:pt x="2169" y="2336"/>
                    <a:pt x="2202" y="2169"/>
                    <a:pt x="2069" y="2169"/>
                  </a:cubicBezTo>
                  <a:cubicBezTo>
                    <a:pt x="1602" y="1969"/>
                    <a:pt x="1035" y="1836"/>
                    <a:pt x="701" y="1435"/>
                  </a:cubicBezTo>
                  <a:cubicBezTo>
                    <a:pt x="1" y="668"/>
                    <a:pt x="1101" y="234"/>
                    <a:pt x="1735" y="68"/>
                  </a:cubicBezTo>
                  <a:cubicBezTo>
                    <a:pt x="1769" y="68"/>
                    <a:pt x="1769" y="1"/>
                    <a:pt x="1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3000;p42">
              <a:extLst>
                <a:ext uri="{FF2B5EF4-FFF2-40B4-BE49-F238E27FC236}">
                  <a16:creationId xmlns:a16="http://schemas.microsoft.com/office/drawing/2014/main" id="{D8FEE8D9-26F8-4C2D-9FB2-9241A33F3691}"/>
                </a:ext>
              </a:extLst>
            </p:cNvPr>
            <p:cNvSpPr/>
            <p:nvPr/>
          </p:nvSpPr>
          <p:spPr>
            <a:xfrm>
              <a:off x="5843885" y="1049573"/>
              <a:ext cx="75075" cy="45050"/>
            </a:xfrm>
            <a:custGeom>
              <a:avLst/>
              <a:gdLst/>
              <a:ahLst/>
              <a:cxnLst/>
              <a:rect l="l" t="t" r="r" b="b"/>
              <a:pathLst>
                <a:path w="3003" h="1802" extrusionOk="0">
                  <a:moveTo>
                    <a:pt x="1741" y="1"/>
                  </a:moveTo>
                  <a:cubicBezTo>
                    <a:pt x="1610" y="1"/>
                    <a:pt x="1474" y="12"/>
                    <a:pt x="1334" y="35"/>
                  </a:cubicBezTo>
                  <a:cubicBezTo>
                    <a:pt x="567" y="169"/>
                    <a:pt x="0" y="669"/>
                    <a:pt x="67" y="1136"/>
                  </a:cubicBezTo>
                  <a:cubicBezTo>
                    <a:pt x="123" y="1527"/>
                    <a:pt x="647" y="1802"/>
                    <a:pt x="1267" y="1802"/>
                  </a:cubicBezTo>
                  <a:cubicBezTo>
                    <a:pt x="1387" y="1802"/>
                    <a:pt x="1510" y="1791"/>
                    <a:pt x="1635" y="1770"/>
                  </a:cubicBezTo>
                  <a:cubicBezTo>
                    <a:pt x="2435" y="1603"/>
                    <a:pt x="3002" y="1103"/>
                    <a:pt x="2936" y="636"/>
                  </a:cubicBezTo>
                  <a:cubicBezTo>
                    <a:pt x="2853" y="250"/>
                    <a:pt x="2361" y="1"/>
                    <a:pt x="1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001;p42">
              <a:extLst>
                <a:ext uri="{FF2B5EF4-FFF2-40B4-BE49-F238E27FC236}">
                  <a16:creationId xmlns:a16="http://schemas.microsoft.com/office/drawing/2014/main" id="{3A142180-C60A-43C2-8453-F32D587E04D8}"/>
                </a:ext>
              </a:extLst>
            </p:cNvPr>
            <p:cNvSpPr/>
            <p:nvPr/>
          </p:nvSpPr>
          <p:spPr>
            <a:xfrm>
              <a:off x="5800510" y="1045198"/>
              <a:ext cx="91750" cy="81375"/>
            </a:xfrm>
            <a:custGeom>
              <a:avLst/>
              <a:gdLst/>
              <a:ahLst/>
              <a:cxnLst/>
              <a:rect l="l" t="t" r="r" b="b"/>
              <a:pathLst>
                <a:path w="3670" h="3255" extrusionOk="0">
                  <a:moveTo>
                    <a:pt x="1818" y="1"/>
                  </a:moveTo>
                  <a:cubicBezTo>
                    <a:pt x="1814" y="1"/>
                    <a:pt x="1809" y="3"/>
                    <a:pt x="1802" y="10"/>
                  </a:cubicBezTo>
                  <a:cubicBezTo>
                    <a:pt x="1068" y="544"/>
                    <a:pt x="1" y="1478"/>
                    <a:pt x="768" y="2512"/>
                  </a:cubicBezTo>
                  <a:cubicBezTo>
                    <a:pt x="1196" y="3002"/>
                    <a:pt x="1812" y="3254"/>
                    <a:pt x="2432" y="3254"/>
                  </a:cubicBezTo>
                  <a:cubicBezTo>
                    <a:pt x="2825" y="3254"/>
                    <a:pt x="3220" y="3153"/>
                    <a:pt x="3570" y="2945"/>
                  </a:cubicBezTo>
                  <a:cubicBezTo>
                    <a:pt x="3670" y="2879"/>
                    <a:pt x="3603" y="2779"/>
                    <a:pt x="3536" y="2779"/>
                  </a:cubicBezTo>
                  <a:cubicBezTo>
                    <a:pt x="3332" y="2808"/>
                    <a:pt x="3128" y="2823"/>
                    <a:pt x="2926" y="2823"/>
                  </a:cubicBezTo>
                  <a:cubicBezTo>
                    <a:pt x="2433" y="2823"/>
                    <a:pt x="1951" y="2734"/>
                    <a:pt x="1502" y="2545"/>
                  </a:cubicBezTo>
                  <a:cubicBezTo>
                    <a:pt x="267" y="1911"/>
                    <a:pt x="1135" y="677"/>
                    <a:pt x="1835" y="43"/>
                  </a:cubicBezTo>
                  <a:cubicBezTo>
                    <a:pt x="1835" y="43"/>
                    <a:pt x="1835" y="1"/>
                    <a:pt x="18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3002;p42">
              <a:extLst>
                <a:ext uri="{FF2B5EF4-FFF2-40B4-BE49-F238E27FC236}">
                  <a16:creationId xmlns:a16="http://schemas.microsoft.com/office/drawing/2014/main" id="{EBF80F1E-AFC8-440A-BAED-A352E3995186}"/>
                </a:ext>
              </a:extLst>
            </p:cNvPr>
            <p:cNvSpPr/>
            <p:nvPr/>
          </p:nvSpPr>
          <p:spPr>
            <a:xfrm>
              <a:off x="5109185" y="595948"/>
              <a:ext cx="211000" cy="196825"/>
            </a:xfrm>
            <a:custGeom>
              <a:avLst/>
              <a:gdLst/>
              <a:ahLst/>
              <a:cxnLst/>
              <a:rect l="l" t="t" r="r" b="b"/>
              <a:pathLst>
                <a:path w="8440" h="7873" extrusionOk="0">
                  <a:moveTo>
                    <a:pt x="1768" y="0"/>
                  </a:moveTo>
                  <a:cubicBezTo>
                    <a:pt x="901" y="1101"/>
                    <a:pt x="1" y="3236"/>
                    <a:pt x="267" y="3470"/>
                  </a:cubicBezTo>
                  <a:cubicBezTo>
                    <a:pt x="329" y="3531"/>
                    <a:pt x="435" y="3556"/>
                    <a:pt x="569" y="3556"/>
                  </a:cubicBezTo>
                  <a:cubicBezTo>
                    <a:pt x="1145" y="3556"/>
                    <a:pt x="2251" y="3098"/>
                    <a:pt x="2685" y="3098"/>
                  </a:cubicBezTo>
                  <a:cubicBezTo>
                    <a:pt x="2754" y="3098"/>
                    <a:pt x="2806" y="3110"/>
                    <a:pt x="2836" y="3136"/>
                  </a:cubicBezTo>
                  <a:lnTo>
                    <a:pt x="8440" y="7873"/>
                  </a:lnTo>
                  <a:cubicBezTo>
                    <a:pt x="8073" y="7472"/>
                    <a:pt x="3536" y="2269"/>
                    <a:pt x="3069" y="2102"/>
                  </a:cubicBezTo>
                  <a:cubicBezTo>
                    <a:pt x="3014" y="2087"/>
                    <a:pt x="2954" y="2081"/>
                    <a:pt x="2892" y="2081"/>
                  </a:cubicBezTo>
                  <a:cubicBezTo>
                    <a:pt x="2412" y="2081"/>
                    <a:pt x="1763" y="2470"/>
                    <a:pt x="1345" y="2470"/>
                  </a:cubicBezTo>
                  <a:cubicBezTo>
                    <a:pt x="1330" y="2470"/>
                    <a:pt x="1316" y="2470"/>
                    <a:pt x="1301" y="2469"/>
                  </a:cubicBezTo>
                  <a:cubicBezTo>
                    <a:pt x="1201" y="2469"/>
                    <a:pt x="1135" y="2335"/>
                    <a:pt x="1135" y="2169"/>
                  </a:cubicBezTo>
                  <a:cubicBezTo>
                    <a:pt x="1135" y="2035"/>
                    <a:pt x="1135" y="1902"/>
                    <a:pt x="1135" y="1802"/>
                  </a:cubicBezTo>
                  <a:cubicBezTo>
                    <a:pt x="1268" y="1168"/>
                    <a:pt x="1468" y="568"/>
                    <a:pt x="17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TextBox 269">
            <a:extLst>
              <a:ext uri="{FF2B5EF4-FFF2-40B4-BE49-F238E27FC236}">
                <a16:creationId xmlns:a16="http://schemas.microsoft.com/office/drawing/2014/main" id="{1BAE1D74-89CC-4189-9B49-65E5FBEF6291}"/>
              </a:ext>
            </a:extLst>
          </p:cNvPr>
          <p:cNvSpPr txBox="1"/>
          <p:nvPr/>
        </p:nvSpPr>
        <p:spPr>
          <a:xfrm>
            <a:off x="1141937" y="997905"/>
            <a:ext cx="1633781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E4848"/>
                </a:solidFill>
                <a:latin typeface="나눔바른고딕" panose="020B0603020101020101" pitchFamily="50" charset="-127"/>
                <a:ea typeface="나눔바른고딕"/>
                <a:cs typeface="+mj-cs"/>
              </a:rPr>
              <a:t>코로나 </a:t>
            </a:r>
            <a:r>
              <a:rPr lang="ko-KR" altLang="en-US" sz="12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E4848"/>
                </a:solidFill>
                <a:latin typeface="나눔바른고딕" panose="020B0603020101020101" pitchFamily="50" charset="-127"/>
                <a:ea typeface="나눔바른고딕"/>
                <a:cs typeface="+mj-cs"/>
              </a:rPr>
              <a:t>팬데믹과</a:t>
            </a:r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E4848"/>
                </a:solidFill>
                <a:latin typeface="나눔바른고딕" panose="020B0603020101020101" pitchFamily="50" charset="-127"/>
                <a:ea typeface="나눔바른고딕"/>
                <a:cs typeface="+mj-cs"/>
              </a:rPr>
              <a:t> </a:t>
            </a:r>
            <a:r>
              <a:rPr lang="ko-KR" altLang="en-US" sz="12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E4848"/>
                </a:solidFill>
                <a:latin typeface="나눔바른고딕" panose="020B0603020101020101" pitchFamily="50" charset="-127"/>
                <a:ea typeface="나눔바른고딕"/>
                <a:cs typeface="+mj-cs"/>
              </a:rPr>
              <a:t>재확산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E4848"/>
              </a:solidFill>
              <a:latin typeface="나눔바른고딕" panose="020B0603020101020101" pitchFamily="50" charset="-127"/>
              <a:ea typeface="나눔바른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890706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9803" y="1006929"/>
            <a:ext cx="1387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Bass Model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8500D3-B527-497E-8993-C4D4CE8B4CE7}"/>
              </a:ext>
            </a:extLst>
          </p:cNvPr>
          <p:cNvSpPr txBox="1"/>
          <p:nvPr/>
        </p:nvSpPr>
        <p:spPr>
          <a:xfrm>
            <a:off x="1926757" y="5611680"/>
            <a:ext cx="360338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세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시점의 판매 데이터 필요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ABC673-AB3D-4691-A638-FF3F9BA719A8}"/>
              </a:ext>
            </a:extLst>
          </p:cNvPr>
          <p:cNvSpPr txBox="1"/>
          <p:nvPr/>
        </p:nvSpPr>
        <p:spPr>
          <a:xfrm>
            <a:off x="1926757" y="4471894"/>
            <a:ext cx="360338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신제품의 수요 예측에 활용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BB40ED1-ED6C-4085-846A-DDA461AA6671}"/>
              </a:ext>
            </a:extLst>
          </p:cNvPr>
          <p:cNvGrpSpPr/>
          <p:nvPr/>
        </p:nvGrpSpPr>
        <p:grpSpPr>
          <a:xfrm>
            <a:off x="1470189" y="1724279"/>
            <a:ext cx="3230186" cy="2657475"/>
            <a:chOff x="291125" y="2100262"/>
            <a:chExt cx="3230186" cy="2657475"/>
          </a:xfrm>
        </p:grpSpPr>
        <p:pic>
          <p:nvPicPr>
            <p:cNvPr id="9220" name="Picture 4">
              <a:extLst>
                <a:ext uri="{FF2B5EF4-FFF2-40B4-BE49-F238E27FC236}">
                  <a16:creationId xmlns:a16="http://schemas.microsoft.com/office/drawing/2014/main" id="{334FA490-F5F5-435D-ADB7-147D4F4F62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125" y="2100262"/>
              <a:ext cx="3230186" cy="2657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F5ACBAD-1564-4E73-A395-4EBDD6BF9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63626" y="2609852"/>
              <a:ext cx="1743075" cy="52387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E97747AA-224E-409D-8DA1-80EDC872FAAA}"/>
              </a:ext>
            </a:extLst>
          </p:cNvPr>
          <p:cNvSpPr txBox="1"/>
          <p:nvPr/>
        </p:nvSpPr>
        <p:spPr>
          <a:xfrm>
            <a:off x="2312672" y="4786030"/>
            <a:ext cx="231751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최대시장규모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(m)</a:t>
            </a:r>
            <a:endParaRPr lang="ko-KR" altLang="en-US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3F2B92-F983-4143-A992-312F65F4C982}"/>
              </a:ext>
            </a:extLst>
          </p:cNvPr>
          <p:cNvSpPr txBox="1"/>
          <p:nvPr/>
        </p:nvSpPr>
        <p:spPr>
          <a:xfrm>
            <a:off x="2312672" y="5055436"/>
            <a:ext cx="231751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혁신계수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(p)</a:t>
            </a:r>
            <a:endParaRPr lang="ko-KR" altLang="en-US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17555F-8668-446F-AF2B-DAF84ABBBF0A}"/>
              </a:ext>
            </a:extLst>
          </p:cNvPr>
          <p:cNvSpPr txBox="1"/>
          <p:nvPr/>
        </p:nvSpPr>
        <p:spPr>
          <a:xfrm>
            <a:off x="2312672" y="5324843"/>
            <a:ext cx="2317515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모방계수</a:t>
            </a:r>
            <a:r>
              <a:rPr lang="en-US" altLang="ko-KR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(q)</a:t>
            </a:r>
            <a:endParaRPr lang="ko-KR" altLang="en-US" sz="1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20019D-9779-430C-8BBB-A11584799ECD}"/>
              </a:ext>
            </a:extLst>
          </p:cNvPr>
          <p:cNvSpPr txBox="1"/>
          <p:nvPr/>
        </p:nvSpPr>
        <p:spPr>
          <a:xfrm>
            <a:off x="2312672" y="5912291"/>
            <a:ext cx="360338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Leastsq</a:t>
            </a: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</a:t>
            </a:r>
            <a:r>
              <a:rPr lang="en-US" altLang="ko-KR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통한 파라미터 추정</a:t>
            </a: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2C95717E-AEB2-4567-B4F4-BA3D966C7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648" y="1724303"/>
            <a:ext cx="4604970" cy="265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A403AC-C0CE-4C25-B2CE-4AEEF007173A}"/>
              </a:ext>
            </a:extLst>
          </p:cNvPr>
          <p:cNvSpPr txBox="1"/>
          <p:nvPr/>
        </p:nvSpPr>
        <p:spPr>
          <a:xfrm>
            <a:off x="7239258" y="4463095"/>
            <a:ext cx="335709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유사 서비스를 통한 시장규모 추정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13C3B8-3DDE-4D9A-81CB-704A5032025E}"/>
              </a:ext>
            </a:extLst>
          </p:cNvPr>
          <p:cNvSpPr txBox="1"/>
          <p:nvPr/>
        </p:nvSpPr>
        <p:spPr>
          <a:xfrm>
            <a:off x="7239258" y="5077918"/>
            <a:ext cx="360338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출시 초기 방문자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281B10-CDA3-4E65-96DC-BC2272450CE5}"/>
              </a:ext>
            </a:extLst>
          </p:cNvPr>
          <p:cNvSpPr txBox="1"/>
          <p:nvPr/>
        </p:nvSpPr>
        <p:spPr>
          <a:xfrm>
            <a:off x="9042461" y="5116803"/>
            <a:ext cx="2175998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3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2,600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B70B151-8182-48C0-B452-48F97B32A5EE}"/>
              </a:ext>
            </a:extLst>
          </p:cNvPr>
          <p:cNvSpPr txBox="1"/>
          <p:nvPr/>
        </p:nvSpPr>
        <p:spPr>
          <a:xfrm>
            <a:off x="9042461" y="5359782"/>
            <a:ext cx="2175998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7,000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EC82140-8700-4C64-B00C-5DAE19A86C71}"/>
              </a:ext>
            </a:extLst>
          </p:cNvPr>
          <p:cNvSpPr txBox="1"/>
          <p:nvPr/>
        </p:nvSpPr>
        <p:spPr>
          <a:xfrm>
            <a:off x="9042461" y="5602761"/>
            <a:ext cx="2175998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17,000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71805A-C425-49CC-B2EE-7B66B1F6AC62}"/>
              </a:ext>
            </a:extLst>
          </p:cNvPr>
          <p:cNvSpPr txBox="1"/>
          <p:nvPr/>
        </p:nvSpPr>
        <p:spPr>
          <a:xfrm>
            <a:off x="9042461" y="5845741"/>
            <a:ext cx="2175998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월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6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 </a:t>
            </a:r>
            <a:r>
              <a:rPr lang="en-US" altLang="ko-KR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50,000</a:t>
            </a:r>
            <a:r>
              <a:rPr lang="ko-KR" altLang="en-US" sz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명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3CADCE-1116-470B-B4B5-DE50776DD373}"/>
              </a:ext>
            </a:extLst>
          </p:cNvPr>
          <p:cNvSpPr txBox="1"/>
          <p:nvPr/>
        </p:nvSpPr>
        <p:spPr>
          <a:xfrm>
            <a:off x="937148" y="437391"/>
            <a:ext cx="2268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시장규모 추정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251483E-BB63-487C-A6AE-69DD59EDC9DC}"/>
              </a:ext>
            </a:extLst>
          </p:cNvPr>
          <p:cNvSpPr/>
          <p:nvPr/>
        </p:nvSpPr>
        <p:spPr>
          <a:xfrm>
            <a:off x="320602" y="1533076"/>
            <a:ext cx="11550795" cy="4979669"/>
          </a:xfrm>
          <a:prstGeom prst="rect">
            <a:avLst/>
          </a:prstGeom>
          <a:noFill/>
          <a:ln w="3810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5D55453-155A-4679-8CEF-01C8E2FA6F02}"/>
              </a:ext>
            </a:extLst>
          </p:cNvPr>
          <p:cNvCxnSpPr>
            <a:cxnSpLocks/>
          </p:cNvCxnSpPr>
          <p:nvPr/>
        </p:nvCxnSpPr>
        <p:spPr>
          <a:xfrm>
            <a:off x="1818406" y="4512732"/>
            <a:ext cx="0" cy="1550093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DC81C13-EF85-44F9-A52E-CA3537E123C7}"/>
              </a:ext>
            </a:extLst>
          </p:cNvPr>
          <p:cNvSpPr txBox="1"/>
          <p:nvPr/>
        </p:nvSpPr>
        <p:spPr>
          <a:xfrm>
            <a:off x="9549551" y="4759879"/>
            <a:ext cx="13335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코로나 맵</a:t>
            </a:r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FFF5611A-1C9A-479F-ABDE-4305A17DE4CA}"/>
              </a:ext>
            </a:extLst>
          </p:cNvPr>
          <p:cNvCxnSpPr>
            <a:cxnSpLocks/>
          </p:cNvCxnSpPr>
          <p:nvPr/>
        </p:nvCxnSpPr>
        <p:spPr>
          <a:xfrm>
            <a:off x="7156251" y="4523428"/>
            <a:ext cx="0" cy="1550093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왼쪽 중괄호 46">
            <a:extLst>
              <a:ext uri="{FF2B5EF4-FFF2-40B4-BE49-F238E27FC236}">
                <a16:creationId xmlns:a16="http://schemas.microsoft.com/office/drawing/2014/main" id="{16192DDC-CDFF-4579-AF66-91E1BC71B575}"/>
              </a:ext>
            </a:extLst>
          </p:cNvPr>
          <p:cNvSpPr/>
          <p:nvPr/>
        </p:nvSpPr>
        <p:spPr>
          <a:xfrm>
            <a:off x="8917837" y="5204558"/>
            <a:ext cx="124506" cy="827987"/>
          </a:xfrm>
          <a:prstGeom prst="leftBrace">
            <a:avLst>
              <a:gd name="adj1" fmla="val 0"/>
              <a:gd name="adj2" fmla="val 0"/>
            </a:avLst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0079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9803" y="1006929"/>
            <a:ext cx="1387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Bass Model</a:t>
            </a:r>
            <a:endParaRPr lang="ko-KR" altLang="en-US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13C3B8-3DDE-4D9A-81CB-704A5032025E}"/>
              </a:ext>
            </a:extLst>
          </p:cNvPr>
          <p:cNvSpPr txBox="1"/>
          <p:nvPr/>
        </p:nvSpPr>
        <p:spPr>
          <a:xfrm>
            <a:off x="5055098" y="2956015"/>
            <a:ext cx="195771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잠재 시장 규모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(m)</a:t>
            </a:r>
            <a:endParaRPr lang="ko-KR" altLang="en-US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11C681-7101-4CB4-9C64-5B381E5C6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57" y="1777536"/>
            <a:ext cx="3857625" cy="20895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DFF1EB0-5D2A-40B9-8B63-2E4D50668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957" y="4018490"/>
            <a:ext cx="1934139" cy="139371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DCA7E4C-AE8D-4ACC-A7DF-CB53F4F01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3528" y="4018490"/>
            <a:ext cx="1986285" cy="145551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FD28F41-2250-42BE-A344-9EF2F9D0FF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571" y="5625452"/>
            <a:ext cx="3600450" cy="228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302E091-8515-48C9-911F-2FD93BF11761}"/>
              </a:ext>
            </a:extLst>
          </p:cNvPr>
          <p:cNvSpPr txBox="1"/>
          <p:nvPr/>
        </p:nvSpPr>
        <p:spPr>
          <a:xfrm>
            <a:off x="5055098" y="3758295"/>
            <a:ext cx="135809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혁신계수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(p)</a:t>
            </a:r>
            <a:endParaRPr lang="ko-KR" altLang="en-US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C62AFC-9260-4B83-877C-A8587F0455D2}"/>
              </a:ext>
            </a:extLst>
          </p:cNvPr>
          <p:cNvSpPr txBox="1"/>
          <p:nvPr/>
        </p:nvSpPr>
        <p:spPr>
          <a:xfrm>
            <a:off x="5600588" y="4123391"/>
            <a:ext cx="148861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0.0000012</a:t>
            </a:r>
            <a:endParaRPr lang="ko-KR" altLang="en-US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D6CCA5-7FA4-40D2-AB25-50D53439A371}"/>
              </a:ext>
            </a:extLst>
          </p:cNvPr>
          <p:cNvSpPr txBox="1"/>
          <p:nvPr/>
        </p:nvSpPr>
        <p:spPr>
          <a:xfrm>
            <a:off x="5055098" y="4611893"/>
            <a:ext cx="135809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모방계수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(q)</a:t>
            </a:r>
            <a:endParaRPr lang="ko-KR" altLang="en-US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FC6251-4276-44D2-86AF-A107CFA512E0}"/>
              </a:ext>
            </a:extLst>
          </p:cNvPr>
          <p:cNvSpPr txBox="1"/>
          <p:nvPr/>
        </p:nvSpPr>
        <p:spPr>
          <a:xfrm>
            <a:off x="6187035" y="4925096"/>
            <a:ext cx="99744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1.067</a:t>
            </a:r>
            <a:endParaRPr lang="ko-KR" altLang="en-US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A61CA8-577B-4178-988E-3BB3555F7462}"/>
              </a:ext>
            </a:extLst>
          </p:cNvPr>
          <p:cNvSpPr txBox="1"/>
          <p:nvPr/>
        </p:nvSpPr>
        <p:spPr>
          <a:xfrm>
            <a:off x="8191180" y="3430557"/>
            <a:ext cx="165600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알림 서비스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AC0F38E-8BD0-4835-8C5D-EEC5BD311336}"/>
              </a:ext>
            </a:extLst>
          </p:cNvPr>
          <p:cNvSpPr txBox="1"/>
          <p:nvPr/>
        </p:nvSpPr>
        <p:spPr>
          <a:xfrm>
            <a:off x="8488314" y="3777072"/>
            <a:ext cx="230463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모방 계수가 높은 시장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2526779-F8A0-4427-8C8C-A37E7BCDEB1E}"/>
              </a:ext>
            </a:extLst>
          </p:cNvPr>
          <p:cNvSpPr txBox="1"/>
          <p:nvPr/>
        </p:nvSpPr>
        <p:spPr>
          <a:xfrm>
            <a:off x="8188462" y="4271631"/>
            <a:ext cx="275663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빠른 출시 및 선점전략 유효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F52B953-8621-48C9-948A-60C99E6F4872}"/>
              </a:ext>
            </a:extLst>
          </p:cNvPr>
          <p:cNvSpPr txBox="1"/>
          <p:nvPr/>
        </p:nvSpPr>
        <p:spPr>
          <a:xfrm>
            <a:off x="5896571" y="3311251"/>
            <a:ext cx="1292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약 </a:t>
            </a:r>
            <a:r>
              <a:rPr lang="en-US" altLang="ko-KR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</a:t>
            </a:r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천만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9FC53C5-E4A1-47F1-B2F0-3AEA0E553616}"/>
              </a:ext>
            </a:extLst>
          </p:cNvPr>
          <p:cNvSpPr txBox="1"/>
          <p:nvPr/>
        </p:nvSpPr>
        <p:spPr>
          <a:xfrm>
            <a:off x="8191180" y="2935998"/>
            <a:ext cx="2049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충분한 시장 존재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A023F2C-AD75-4156-B8ED-F3E9E0A6D3CE}"/>
              </a:ext>
            </a:extLst>
          </p:cNvPr>
          <p:cNvSpPr txBox="1"/>
          <p:nvPr/>
        </p:nvSpPr>
        <p:spPr>
          <a:xfrm>
            <a:off x="8385836" y="2178006"/>
            <a:ext cx="165600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분석결과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536B9ED-AC77-4B81-9EFB-2A0C881A2398}"/>
              </a:ext>
            </a:extLst>
          </p:cNvPr>
          <p:cNvSpPr/>
          <p:nvPr/>
        </p:nvSpPr>
        <p:spPr>
          <a:xfrm>
            <a:off x="320602" y="1647824"/>
            <a:ext cx="11550795" cy="4864921"/>
          </a:xfrm>
          <a:prstGeom prst="rect">
            <a:avLst/>
          </a:prstGeom>
          <a:noFill/>
          <a:ln w="3810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0613A5-CFA4-44ED-BBB5-5E1341CB7B4E}"/>
              </a:ext>
            </a:extLst>
          </p:cNvPr>
          <p:cNvSpPr txBox="1"/>
          <p:nvPr/>
        </p:nvSpPr>
        <p:spPr>
          <a:xfrm>
            <a:off x="8188462" y="5143509"/>
            <a:ext cx="311664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접근성이 좋고 간편한 지수 유효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E14A40-95D3-4BC2-99A7-186C351FE971}"/>
              </a:ext>
            </a:extLst>
          </p:cNvPr>
          <p:cNvSpPr txBox="1"/>
          <p:nvPr/>
        </p:nvSpPr>
        <p:spPr>
          <a:xfrm>
            <a:off x="937148" y="437391"/>
            <a:ext cx="2268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시장규모 추정</a:t>
            </a:r>
          </a:p>
        </p:txBody>
      </p:sp>
      <p:sp>
        <p:nvSpPr>
          <p:cNvPr id="6" name="사각형: 잘린 한쪽 모서리 5">
            <a:extLst>
              <a:ext uri="{FF2B5EF4-FFF2-40B4-BE49-F238E27FC236}">
                <a16:creationId xmlns:a16="http://schemas.microsoft.com/office/drawing/2014/main" id="{DB3D11FF-F48C-4BF1-927F-264CE2E0F48F}"/>
              </a:ext>
            </a:extLst>
          </p:cNvPr>
          <p:cNvSpPr/>
          <p:nvPr/>
        </p:nvSpPr>
        <p:spPr>
          <a:xfrm flipH="1">
            <a:off x="7873112" y="1892329"/>
            <a:ext cx="3499738" cy="4327496"/>
          </a:xfrm>
          <a:prstGeom prst="snip1Rect">
            <a:avLst/>
          </a:prstGeom>
          <a:noFill/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사각형: 잘린 한쪽 모서리 6">
            <a:extLst>
              <a:ext uri="{FF2B5EF4-FFF2-40B4-BE49-F238E27FC236}">
                <a16:creationId xmlns:a16="http://schemas.microsoft.com/office/drawing/2014/main" id="{41779358-BACF-4148-B4CB-4ACCC2995A94}"/>
              </a:ext>
            </a:extLst>
          </p:cNvPr>
          <p:cNvSpPr/>
          <p:nvPr/>
        </p:nvSpPr>
        <p:spPr>
          <a:xfrm flipH="1">
            <a:off x="4710901" y="1879449"/>
            <a:ext cx="2547149" cy="4340376"/>
          </a:xfrm>
          <a:prstGeom prst="snip1Rect">
            <a:avLst/>
          </a:prstGeom>
          <a:noFill/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B19EDC-71F2-4EC3-B8E2-3FD0970C919C}"/>
              </a:ext>
            </a:extLst>
          </p:cNvPr>
          <p:cNvSpPr txBox="1"/>
          <p:nvPr/>
        </p:nvSpPr>
        <p:spPr>
          <a:xfrm>
            <a:off x="5406509" y="2176470"/>
            <a:ext cx="125489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M,P,Q</a:t>
            </a:r>
            <a:endParaRPr lang="ko-KR" altLang="en-US" sz="24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A3265C-E4FE-4A97-B0B6-353F750068E5}"/>
              </a:ext>
            </a:extLst>
          </p:cNvPr>
          <p:cNvSpPr txBox="1"/>
          <p:nvPr/>
        </p:nvSpPr>
        <p:spPr>
          <a:xfrm>
            <a:off x="8488314" y="4573972"/>
            <a:ext cx="230463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수도권 </a:t>
            </a:r>
            <a:r>
              <a:rPr lang="ko-KR" altLang="en-US" sz="160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우선 고려</a:t>
            </a:r>
            <a:endParaRPr lang="ko-KR" altLang="en-US" sz="1600" dirty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0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23A5AF-EA8C-4620-BB4D-674ABB08BDA7}"/>
              </a:ext>
            </a:extLst>
          </p:cNvPr>
          <p:cNvSpPr txBox="1"/>
          <p:nvPr/>
        </p:nvSpPr>
        <p:spPr>
          <a:xfrm>
            <a:off x="8555881" y="5462797"/>
            <a:ext cx="230463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재생산지수</a:t>
            </a:r>
            <a:r>
              <a:rPr lang="en-US" altLang="ko-KR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색상별</a:t>
            </a:r>
            <a:r>
              <a:rPr lang="ko-KR" altLang="en-US" sz="16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0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알림</a:t>
            </a:r>
          </a:p>
        </p:txBody>
      </p:sp>
    </p:spTree>
    <p:extLst>
      <p:ext uri="{BB962C8B-B14F-4D97-AF65-F5344CB8AC3E}">
        <p14:creationId xmlns:p14="http://schemas.microsoft.com/office/powerpoint/2010/main" val="28593035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8291FC5-3083-4ECF-8142-8A88AB8B9D76}"/>
              </a:ext>
            </a:extLst>
          </p:cNvPr>
          <p:cNvSpPr txBox="1"/>
          <p:nvPr/>
        </p:nvSpPr>
        <p:spPr>
          <a:xfrm>
            <a:off x="696685" y="1473135"/>
            <a:ext cx="10941933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900" dirty="0">
                <a:ea typeface="맑은 고딕"/>
              </a:rPr>
              <a:t>우리나라</a:t>
            </a:r>
            <a:r>
              <a:rPr lang="en-US" altLang="ko-KR" sz="900" dirty="0">
                <a:ea typeface="맑은 고딕"/>
              </a:rPr>
              <a:t> </a:t>
            </a:r>
            <a:r>
              <a:rPr lang="ko-KR" altLang="en-US" sz="900" dirty="0">
                <a:ea typeface="맑은 고딕"/>
              </a:rPr>
              <a:t>법정전염병의</a:t>
            </a:r>
            <a:r>
              <a:rPr lang="en-US" altLang="ko-KR" sz="900" dirty="0">
                <a:ea typeface="맑은 고딕"/>
              </a:rPr>
              <a:t> </a:t>
            </a:r>
            <a:r>
              <a:rPr lang="ko-KR" altLang="en-US" sz="900" dirty="0">
                <a:ea typeface="맑은 고딕"/>
              </a:rPr>
              <a:t>지역적</a:t>
            </a:r>
            <a:r>
              <a:rPr lang="en-US" altLang="ko-KR" sz="900" dirty="0">
                <a:ea typeface="맑은 고딕"/>
              </a:rPr>
              <a:t> </a:t>
            </a:r>
            <a:r>
              <a:rPr lang="ko-KR" altLang="en-US" sz="900" dirty="0">
                <a:ea typeface="맑은 고딕"/>
              </a:rPr>
              <a:t>분포패턴과</a:t>
            </a:r>
            <a:r>
              <a:rPr lang="en-US" altLang="ko-KR" sz="900" dirty="0">
                <a:ea typeface="맑은 고딕"/>
              </a:rPr>
              <a:t> </a:t>
            </a:r>
            <a:r>
              <a:rPr lang="ko-KR" altLang="en-US" sz="900" dirty="0">
                <a:ea typeface="맑은 고딕"/>
              </a:rPr>
              <a:t>발생사례</a:t>
            </a:r>
            <a:r>
              <a:rPr lang="en-US" altLang="ko-KR" sz="900" dirty="0">
                <a:ea typeface="맑은 고딕"/>
              </a:rPr>
              <a:t> </a:t>
            </a:r>
            <a:r>
              <a:rPr lang="ko-KR" altLang="en-US" sz="900" dirty="0">
                <a:ea typeface="맑은 고딕"/>
              </a:rPr>
              <a:t>연구</a:t>
            </a:r>
          </a:p>
          <a:p>
            <a:endParaRPr lang="ko-KR" altLang="en-US" sz="900" dirty="0">
              <a:ea typeface="맑은 고딕"/>
            </a:endParaRPr>
          </a:p>
          <a:p>
            <a:r>
              <a:rPr lang="ko-KR" sz="900" dirty="0">
                <a:ea typeface="+mn-lt"/>
                <a:cs typeface="+mn-lt"/>
              </a:rPr>
              <a:t>서울의 전염병 발생 특성에 관한 연구사적 고찰</a:t>
            </a:r>
          </a:p>
          <a:p>
            <a:endParaRPr lang="ko-KR" altLang="en-US" sz="900" dirty="0">
              <a:ea typeface="+mn-lt"/>
              <a:cs typeface="+mn-lt"/>
            </a:endParaRPr>
          </a:p>
          <a:p>
            <a:r>
              <a:rPr lang="ko-KR" altLang="en-US" sz="900" dirty="0">
                <a:ea typeface="+mn-lt"/>
                <a:cs typeface="+mn-lt"/>
              </a:rPr>
              <a:t>공간 빅데이터를 활용한 행위자 기반 전염병 확산 예측 모형 구축에 관한 연구 </a:t>
            </a:r>
            <a:r>
              <a:rPr lang="en-US" altLang="ko-KR" sz="900" dirty="0">
                <a:ea typeface="+mn-lt"/>
                <a:cs typeface="+mn-lt"/>
              </a:rPr>
              <a:t>-</a:t>
            </a:r>
            <a:r>
              <a:rPr lang="ko-KR" altLang="en-US" sz="900" dirty="0">
                <a:ea typeface="+mn-lt"/>
                <a:cs typeface="+mn-lt"/>
              </a:rPr>
              <a:t>서울특별시 메르스 사태를 중심으로</a:t>
            </a:r>
            <a:r>
              <a:rPr lang="en-US" altLang="ko-KR" sz="900" dirty="0">
                <a:ea typeface="+mn-lt"/>
                <a:cs typeface="+mn-lt"/>
              </a:rPr>
              <a:t>-</a:t>
            </a:r>
          </a:p>
          <a:p>
            <a:endParaRPr lang="en-US" altLang="ko-KR" sz="900" dirty="0">
              <a:ea typeface="맑은 고딕"/>
            </a:endParaRPr>
          </a:p>
          <a:p>
            <a:r>
              <a:rPr lang="en-US" sz="900" dirty="0" err="1">
                <a:ea typeface="+mn-lt"/>
                <a:cs typeface="+mn-lt"/>
              </a:rPr>
              <a:t>전염병의</a:t>
            </a:r>
            <a:r>
              <a:rPr lang="en-US" sz="900" dirty="0">
                <a:ea typeface="+mn-lt"/>
                <a:cs typeface="+mn-lt"/>
              </a:rPr>
              <a:t> </a:t>
            </a:r>
            <a:r>
              <a:rPr lang="en-US" sz="900" dirty="0" err="1">
                <a:ea typeface="+mn-lt"/>
                <a:cs typeface="+mn-lt"/>
              </a:rPr>
              <a:t>경로</a:t>
            </a:r>
            <a:r>
              <a:rPr lang="en-US" sz="900" dirty="0">
                <a:ea typeface="+mn-lt"/>
                <a:cs typeface="+mn-lt"/>
              </a:rPr>
              <a:t> </a:t>
            </a:r>
            <a:r>
              <a:rPr lang="en-US" sz="900" dirty="0" err="1">
                <a:ea typeface="+mn-lt"/>
                <a:cs typeface="+mn-lt"/>
              </a:rPr>
              <a:t>추적</a:t>
            </a:r>
            <a:r>
              <a:rPr lang="en-US" sz="900" dirty="0">
                <a:ea typeface="+mn-lt"/>
                <a:cs typeface="+mn-lt"/>
              </a:rPr>
              <a:t> 및 </a:t>
            </a:r>
            <a:r>
              <a:rPr lang="en-US" sz="900" dirty="0" err="1">
                <a:ea typeface="+mn-lt"/>
                <a:cs typeface="+mn-lt"/>
              </a:rPr>
              <a:t>예측을</a:t>
            </a:r>
            <a:r>
              <a:rPr lang="en-US" sz="900" dirty="0">
                <a:ea typeface="+mn-lt"/>
                <a:cs typeface="+mn-lt"/>
              </a:rPr>
              <a:t> </a:t>
            </a:r>
            <a:r>
              <a:rPr lang="en-US" sz="900" dirty="0" err="1">
                <a:ea typeface="+mn-lt"/>
                <a:cs typeface="+mn-lt"/>
              </a:rPr>
              <a:t>위한</a:t>
            </a:r>
            <a:r>
              <a:rPr lang="en-US" sz="900" dirty="0">
                <a:ea typeface="+mn-lt"/>
                <a:cs typeface="+mn-lt"/>
              </a:rPr>
              <a:t> </a:t>
            </a:r>
            <a:r>
              <a:rPr lang="en-US" sz="900" dirty="0" err="1">
                <a:ea typeface="+mn-lt"/>
                <a:cs typeface="+mn-lt"/>
              </a:rPr>
              <a:t>통합</a:t>
            </a:r>
            <a:r>
              <a:rPr lang="en-US" sz="900" dirty="0">
                <a:ea typeface="+mn-lt"/>
                <a:cs typeface="+mn-lt"/>
              </a:rPr>
              <a:t> </a:t>
            </a:r>
            <a:r>
              <a:rPr lang="en-US" sz="900" dirty="0" err="1">
                <a:ea typeface="+mn-lt"/>
                <a:cs typeface="+mn-lt"/>
              </a:rPr>
              <a:t>정보</a:t>
            </a:r>
            <a:r>
              <a:rPr lang="en-US" sz="900" dirty="0">
                <a:ea typeface="+mn-lt"/>
                <a:cs typeface="+mn-lt"/>
              </a:rPr>
              <a:t> </a:t>
            </a:r>
            <a:r>
              <a:rPr lang="en-US" sz="900" dirty="0" err="1">
                <a:ea typeface="+mn-lt"/>
                <a:cs typeface="+mn-lt"/>
              </a:rPr>
              <a:t>시스템</a:t>
            </a:r>
            <a:r>
              <a:rPr lang="en-US" sz="900" dirty="0">
                <a:ea typeface="+mn-lt"/>
                <a:cs typeface="+mn-lt"/>
              </a:rPr>
              <a:t> </a:t>
            </a:r>
            <a:r>
              <a:rPr lang="en-US" sz="900" dirty="0" err="1">
                <a:ea typeface="+mn-lt"/>
                <a:cs typeface="+mn-lt"/>
              </a:rPr>
              <a:t>구현</a:t>
            </a:r>
            <a:endParaRPr lang="en-US" sz="900" dirty="0">
              <a:ea typeface="+mn-lt"/>
              <a:cs typeface="+mn-lt"/>
            </a:endParaRPr>
          </a:p>
          <a:p>
            <a:endParaRPr lang="en-US" sz="900" dirty="0">
              <a:ea typeface="맑은 고딕"/>
            </a:endParaRPr>
          </a:p>
          <a:p>
            <a:r>
              <a:rPr lang="ko-KR" altLang="en-US" sz="900" dirty="0">
                <a:ea typeface="+mn-lt"/>
                <a:cs typeface="+mn-lt"/>
              </a:rPr>
              <a:t>확률적</a:t>
            </a:r>
            <a:r>
              <a:rPr lang="en-US" altLang="ko-KR" sz="900" dirty="0">
                <a:ea typeface="+mn-lt"/>
                <a:cs typeface="+mn-lt"/>
              </a:rPr>
              <a:t> </a:t>
            </a:r>
            <a:r>
              <a:rPr lang="ko-KR" altLang="en-US" sz="900" dirty="0">
                <a:ea typeface="+mn-lt"/>
                <a:cs typeface="+mn-lt"/>
              </a:rPr>
              <a:t>방법에</a:t>
            </a:r>
            <a:r>
              <a:rPr lang="en-US" altLang="ko-KR" sz="900" dirty="0">
                <a:ea typeface="+mn-lt"/>
                <a:cs typeface="+mn-lt"/>
              </a:rPr>
              <a:t> </a:t>
            </a:r>
            <a:r>
              <a:rPr lang="ko-KR" altLang="en-US" sz="900" dirty="0">
                <a:ea typeface="+mn-lt"/>
                <a:cs typeface="+mn-lt"/>
              </a:rPr>
              <a:t>기반한</a:t>
            </a:r>
            <a:r>
              <a:rPr lang="en-US" altLang="ko-KR" sz="900" dirty="0">
                <a:ea typeface="+mn-lt"/>
                <a:cs typeface="+mn-lt"/>
              </a:rPr>
              <a:t> </a:t>
            </a:r>
            <a:r>
              <a:rPr lang="ko-KR" altLang="en-US" sz="900" dirty="0">
                <a:ea typeface="+mn-lt"/>
                <a:cs typeface="+mn-lt"/>
              </a:rPr>
              <a:t>질병</a:t>
            </a:r>
            <a:r>
              <a:rPr lang="en-US" altLang="ko-KR" sz="900" dirty="0">
                <a:ea typeface="+mn-lt"/>
                <a:cs typeface="+mn-lt"/>
              </a:rPr>
              <a:t> </a:t>
            </a:r>
            <a:r>
              <a:rPr lang="ko-KR" altLang="en-US" sz="900" dirty="0">
                <a:ea typeface="+mn-lt"/>
                <a:cs typeface="+mn-lt"/>
              </a:rPr>
              <a:t>확산</a:t>
            </a:r>
            <a:r>
              <a:rPr lang="en-US" altLang="ko-KR" sz="900" dirty="0">
                <a:ea typeface="+mn-lt"/>
                <a:cs typeface="+mn-lt"/>
              </a:rPr>
              <a:t> </a:t>
            </a:r>
            <a:r>
              <a:rPr lang="ko-KR" altLang="en-US" sz="900" dirty="0">
                <a:ea typeface="+mn-lt"/>
                <a:cs typeface="+mn-lt"/>
              </a:rPr>
              <a:t>모형의</a:t>
            </a:r>
            <a:r>
              <a:rPr lang="en-US" altLang="ko-KR" sz="900" dirty="0">
                <a:ea typeface="+mn-lt"/>
                <a:cs typeface="+mn-lt"/>
              </a:rPr>
              <a:t> </a:t>
            </a:r>
            <a:r>
              <a:rPr lang="ko-KR" altLang="en-US" sz="900" dirty="0">
                <a:ea typeface="+mn-lt"/>
                <a:cs typeface="+mn-lt"/>
              </a:rPr>
              <a:t>구축</a:t>
            </a:r>
            <a:r>
              <a:rPr lang="en-US" altLang="ko-KR" sz="900" dirty="0">
                <a:ea typeface="+mn-lt"/>
                <a:cs typeface="+mn-lt"/>
              </a:rPr>
              <a:t> </a:t>
            </a:r>
            <a:endParaRPr lang="en-US" altLang="ko-KR" dirty="0">
              <a:ea typeface="+mn-lt"/>
              <a:cs typeface="+mn-lt"/>
            </a:endParaRPr>
          </a:p>
          <a:p>
            <a:endParaRPr lang="en-US" sz="900" dirty="0">
              <a:ea typeface="맑은 고딕"/>
            </a:endParaRPr>
          </a:p>
          <a:p>
            <a:r>
              <a:rPr lang="en-US" sz="900" dirty="0">
                <a:ea typeface="+mn-lt"/>
                <a:cs typeface="+mn-lt"/>
              </a:rPr>
              <a:t>Reed - Frost</a:t>
            </a:r>
            <a:r>
              <a:rPr lang="en-US" altLang="ko-KR" sz="900" dirty="0">
                <a:ea typeface="+mn-lt"/>
                <a:cs typeface="+mn-lt"/>
              </a:rPr>
              <a:t> </a:t>
            </a:r>
            <a:r>
              <a:rPr lang="ko-KR" altLang="en-US" sz="900" dirty="0">
                <a:ea typeface="+mn-lt"/>
                <a:cs typeface="+mn-lt"/>
              </a:rPr>
              <a:t>모형을</a:t>
            </a:r>
            <a:r>
              <a:rPr lang="en-US" altLang="ko-KR" sz="900" dirty="0">
                <a:ea typeface="+mn-lt"/>
                <a:cs typeface="+mn-lt"/>
              </a:rPr>
              <a:t> </a:t>
            </a:r>
            <a:r>
              <a:rPr lang="ko-KR" altLang="en-US" sz="900" dirty="0">
                <a:ea typeface="+mn-lt"/>
                <a:cs typeface="+mn-lt"/>
              </a:rPr>
              <a:t>이용한</a:t>
            </a:r>
            <a:r>
              <a:rPr lang="en-US" altLang="ko-KR" sz="900" dirty="0">
                <a:ea typeface="+mn-lt"/>
                <a:cs typeface="+mn-lt"/>
              </a:rPr>
              <a:t> </a:t>
            </a:r>
            <a:r>
              <a:rPr lang="ko-KR" altLang="en-US" sz="900" dirty="0">
                <a:ea typeface="+mn-lt"/>
                <a:cs typeface="+mn-lt"/>
              </a:rPr>
              <a:t>전염병</a:t>
            </a:r>
            <a:r>
              <a:rPr lang="en-US" altLang="ko-KR" sz="900" dirty="0">
                <a:ea typeface="+mn-lt"/>
                <a:cs typeface="+mn-lt"/>
              </a:rPr>
              <a:t> </a:t>
            </a:r>
            <a:r>
              <a:rPr lang="ko-KR" altLang="en-US" sz="900" dirty="0">
                <a:ea typeface="+mn-lt"/>
                <a:cs typeface="+mn-lt"/>
              </a:rPr>
              <a:t>감염</a:t>
            </a:r>
            <a:r>
              <a:rPr lang="en-US" altLang="ko-KR" sz="900" dirty="0">
                <a:ea typeface="+mn-lt"/>
                <a:cs typeface="+mn-lt"/>
              </a:rPr>
              <a:t> </a:t>
            </a:r>
            <a:r>
              <a:rPr lang="ko-KR" altLang="en-US" sz="900" dirty="0">
                <a:ea typeface="+mn-lt"/>
                <a:cs typeface="+mn-lt"/>
              </a:rPr>
              <a:t>확률</a:t>
            </a:r>
            <a:r>
              <a:rPr lang="en-US" altLang="ko-KR" sz="900" dirty="0">
                <a:ea typeface="+mn-lt"/>
                <a:cs typeface="+mn-lt"/>
              </a:rPr>
              <a:t> </a:t>
            </a:r>
            <a:r>
              <a:rPr lang="ko-KR" altLang="en-US" sz="900" dirty="0">
                <a:ea typeface="+mn-lt"/>
                <a:cs typeface="+mn-lt"/>
              </a:rPr>
              <a:t>추정</a:t>
            </a:r>
          </a:p>
          <a:p>
            <a:endParaRPr lang="ko-KR" altLang="en-US" sz="900" dirty="0">
              <a:ea typeface="맑은 고딕"/>
            </a:endParaRPr>
          </a:p>
          <a:p>
            <a:r>
              <a:rPr lang="ko-KR" sz="900" dirty="0">
                <a:ea typeface="+mn-lt"/>
                <a:cs typeface="+mn-lt"/>
              </a:rPr>
              <a:t>[보도참고자료</a:t>
            </a:r>
            <a:r>
              <a:rPr lang="en-US" altLang="ko-KR" sz="900" dirty="0">
                <a:ea typeface="+mn-lt"/>
                <a:cs typeface="+mn-lt"/>
              </a:rPr>
              <a:t>]</a:t>
            </a:r>
            <a:r>
              <a:rPr lang="ko-KR" altLang="en-US" sz="900" dirty="0">
                <a:ea typeface="+mn-lt"/>
                <a:cs typeface="+mn-lt"/>
              </a:rPr>
              <a:t> </a:t>
            </a:r>
            <a:r>
              <a:rPr lang="ko-KR" sz="900" dirty="0">
                <a:ea typeface="+mn-lt"/>
                <a:cs typeface="+mn-lt"/>
              </a:rPr>
              <a:t>코로나바이러스감염증-19</a:t>
            </a:r>
            <a:r>
              <a:rPr lang="ko-KR" altLang="en-US" sz="900" dirty="0">
                <a:ea typeface="+mn-lt"/>
                <a:cs typeface="+mn-lt"/>
              </a:rPr>
              <a:t> </a:t>
            </a:r>
            <a:r>
              <a:rPr lang="ko-KR" sz="900" dirty="0">
                <a:ea typeface="+mn-lt"/>
                <a:cs typeface="+mn-lt"/>
              </a:rPr>
              <a:t>국내 발생</a:t>
            </a:r>
            <a:r>
              <a:rPr lang="ko-KR" altLang="en-US" sz="900" dirty="0">
                <a:ea typeface="+mn-lt"/>
                <a:cs typeface="+mn-lt"/>
              </a:rPr>
              <a:t> </a:t>
            </a:r>
            <a:r>
              <a:rPr lang="ko-KR" sz="900" dirty="0">
                <a:ea typeface="+mn-lt"/>
                <a:cs typeface="+mn-lt"/>
              </a:rPr>
              <a:t>현황(정례브리핑)</a:t>
            </a:r>
          </a:p>
          <a:p>
            <a:endParaRPr lang="ko-KR" altLang="en-US" sz="900" dirty="0">
              <a:ea typeface="맑은 고딕"/>
            </a:endParaRPr>
          </a:p>
          <a:p>
            <a:r>
              <a:rPr lang="en-US" altLang="ko-KR" sz="900" dirty="0">
                <a:ea typeface="+mn-lt"/>
                <a:cs typeface="+mn-lt"/>
              </a:rPr>
              <a:t>Coronavirus</a:t>
            </a:r>
            <a:r>
              <a:rPr lang="ko-KR" altLang="en-US" sz="900" dirty="0">
                <a:ea typeface="+mn-lt"/>
                <a:cs typeface="+mn-lt"/>
              </a:rPr>
              <a:t> </a:t>
            </a:r>
            <a:r>
              <a:rPr lang="en-US" altLang="ko-KR" sz="900" dirty="0">
                <a:ea typeface="+mn-lt"/>
                <a:cs typeface="+mn-lt"/>
              </a:rPr>
              <a:t>disease</a:t>
            </a:r>
            <a:r>
              <a:rPr lang="ko-KR" altLang="en-US" sz="900" dirty="0">
                <a:ea typeface="+mn-lt"/>
                <a:cs typeface="+mn-lt"/>
              </a:rPr>
              <a:t> </a:t>
            </a:r>
            <a:r>
              <a:rPr lang="en-US" altLang="ko-KR" sz="900" dirty="0">
                <a:ea typeface="+mn-lt"/>
                <a:cs typeface="+mn-lt"/>
              </a:rPr>
              <a:t>(COVID-19)</a:t>
            </a:r>
            <a:r>
              <a:rPr lang="ko-KR" altLang="en-US" sz="900" dirty="0">
                <a:ea typeface="+mn-lt"/>
                <a:cs typeface="+mn-lt"/>
              </a:rPr>
              <a:t> </a:t>
            </a:r>
            <a:r>
              <a:rPr lang="en-US" altLang="ko-KR" sz="900" dirty="0">
                <a:ea typeface="+mn-lt"/>
                <a:cs typeface="+mn-lt"/>
              </a:rPr>
              <a:t>Situation</a:t>
            </a:r>
            <a:r>
              <a:rPr lang="ko-KR" altLang="en-US" sz="900" dirty="0">
                <a:ea typeface="+mn-lt"/>
                <a:cs typeface="+mn-lt"/>
              </a:rPr>
              <a:t> </a:t>
            </a:r>
            <a:r>
              <a:rPr lang="en-US" altLang="ko-KR" sz="900" dirty="0">
                <a:ea typeface="+mn-lt"/>
                <a:cs typeface="+mn-lt"/>
              </a:rPr>
              <a:t>Report</a:t>
            </a:r>
            <a:r>
              <a:rPr lang="ko-KR" altLang="en-US" sz="900" dirty="0">
                <a:ea typeface="+mn-lt"/>
                <a:cs typeface="+mn-lt"/>
              </a:rPr>
              <a:t> </a:t>
            </a:r>
            <a:r>
              <a:rPr lang="en-US" altLang="ko-KR" sz="900" dirty="0">
                <a:ea typeface="+mn-lt"/>
                <a:cs typeface="+mn-lt"/>
              </a:rPr>
              <a:t>–</a:t>
            </a:r>
            <a:r>
              <a:rPr lang="ko-KR" altLang="en-US" sz="900" dirty="0">
                <a:ea typeface="+mn-lt"/>
                <a:cs typeface="+mn-lt"/>
              </a:rPr>
              <a:t> </a:t>
            </a:r>
            <a:r>
              <a:rPr lang="en-US" altLang="ko-KR" sz="900" dirty="0">
                <a:ea typeface="+mn-lt"/>
                <a:cs typeface="+mn-lt"/>
              </a:rPr>
              <a:t>206, 73 (WHO)</a:t>
            </a:r>
          </a:p>
          <a:p>
            <a:endParaRPr lang="en-US" altLang="ko-KR" sz="900" dirty="0">
              <a:ea typeface="맑은 고딕"/>
            </a:endParaRPr>
          </a:p>
          <a:p>
            <a:r>
              <a:rPr lang="en-US" sz="900" dirty="0">
                <a:ea typeface="+mn-lt"/>
                <a:cs typeface="+mn-lt"/>
              </a:rPr>
              <a:t>BROKEN WINDOWS</a:t>
            </a:r>
          </a:p>
          <a:p>
            <a:endParaRPr lang="en-US" sz="900" dirty="0">
              <a:ea typeface="맑은 고딕"/>
            </a:endParaRPr>
          </a:p>
          <a:p>
            <a:r>
              <a:rPr lang="ko-KR" altLang="en-US" sz="900" dirty="0">
                <a:ea typeface="+mn-lt"/>
                <a:cs typeface="+mn-lt"/>
              </a:rPr>
              <a:t>범죄에</a:t>
            </a:r>
            <a:r>
              <a:rPr lang="en-US" altLang="ko-KR" sz="900" dirty="0">
                <a:ea typeface="+mn-lt"/>
                <a:cs typeface="+mn-lt"/>
              </a:rPr>
              <a:t> </a:t>
            </a:r>
            <a:r>
              <a:rPr lang="ko-KR" altLang="en-US" sz="900" dirty="0">
                <a:ea typeface="+mn-lt"/>
                <a:cs typeface="+mn-lt"/>
              </a:rPr>
              <a:t>대한</a:t>
            </a:r>
            <a:r>
              <a:rPr lang="en-US" altLang="ko-KR" sz="900" dirty="0">
                <a:ea typeface="+mn-lt"/>
                <a:cs typeface="+mn-lt"/>
              </a:rPr>
              <a:t> </a:t>
            </a:r>
            <a:r>
              <a:rPr lang="ko-KR" altLang="en-US" sz="900" dirty="0">
                <a:ea typeface="+mn-lt"/>
                <a:cs typeface="+mn-lt"/>
              </a:rPr>
              <a:t>두려움의</a:t>
            </a:r>
            <a:r>
              <a:rPr lang="en-US" altLang="ko-KR" sz="900" dirty="0">
                <a:ea typeface="+mn-lt"/>
                <a:cs typeface="+mn-lt"/>
              </a:rPr>
              <a:t> </a:t>
            </a:r>
            <a:r>
              <a:rPr lang="ko-KR" altLang="en-US" sz="900" dirty="0">
                <a:ea typeface="+mn-lt"/>
                <a:cs typeface="+mn-lt"/>
              </a:rPr>
              <a:t>측정에</a:t>
            </a:r>
            <a:r>
              <a:rPr lang="en-US" altLang="ko-KR" sz="900" dirty="0">
                <a:ea typeface="+mn-lt"/>
                <a:cs typeface="+mn-lt"/>
              </a:rPr>
              <a:t> </a:t>
            </a:r>
            <a:r>
              <a:rPr lang="ko-KR" altLang="en-US" sz="900" dirty="0">
                <a:ea typeface="+mn-lt"/>
                <a:cs typeface="+mn-lt"/>
              </a:rPr>
              <a:t>관한</a:t>
            </a:r>
            <a:r>
              <a:rPr lang="en-US" altLang="ko-KR" sz="900" dirty="0">
                <a:ea typeface="+mn-lt"/>
                <a:cs typeface="+mn-lt"/>
              </a:rPr>
              <a:t> </a:t>
            </a:r>
            <a:r>
              <a:rPr lang="ko-KR" altLang="en-US" sz="900" dirty="0">
                <a:ea typeface="+mn-lt"/>
                <a:cs typeface="+mn-lt"/>
              </a:rPr>
              <a:t>메타분석</a:t>
            </a:r>
          </a:p>
          <a:p>
            <a:endParaRPr lang="ko-KR" altLang="en-US" sz="900" dirty="0">
              <a:ea typeface="맑은 고딕"/>
            </a:endParaRPr>
          </a:p>
          <a:p>
            <a:r>
              <a:rPr lang="ko-KR" sz="900" dirty="0">
                <a:ea typeface="+mn-lt"/>
                <a:cs typeface="+mn-lt"/>
              </a:rPr>
              <a:t>신종플루 메시지에 대한 심리적 반발과 공포감이 예방행동의도에 미치는 영향</a:t>
            </a:r>
          </a:p>
          <a:p>
            <a:endParaRPr lang="ko-KR" altLang="en-US" sz="900" dirty="0">
              <a:ea typeface="맑은 고딕"/>
            </a:endParaRPr>
          </a:p>
          <a:p>
            <a:r>
              <a:rPr lang="ko-KR" altLang="en-US" sz="900" dirty="0">
                <a:ea typeface="맑은 고딕"/>
              </a:rPr>
              <a:t>신종 인플루엔자의 수학적 모델링</a:t>
            </a:r>
          </a:p>
          <a:p>
            <a:endParaRPr lang="ko-KR" altLang="en-US" sz="900" dirty="0">
              <a:ea typeface="맑은 고딕"/>
            </a:endParaRPr>
          </a:p>
          <a:p>
            <a:r>
              <a:rPr lang="ko-KR" sz="900" dirty="0">
                <a:ea typeface="+mn-lt"/>
                <a:cs typeface="+mn-lt"/>
              </a:rPr>
              <a:t>센서스 데이터를 기반으로 만든 전염병 전파 시뮬레이션 모델</a:t>
            </a:r>
          </a:p>
          <a:p>
            <a:endParaRPr lang="ko-KR" altLang="en-US" sz="900" dirty="0">
              <a:ea typeface="맑은 고딕"/>
            </a:endParaRPr>
          </a:p>
          <a:p>
            <a:r>
              <a:rPr lang="en-US" altLang="ko-KR" sz="900" dirty="0">
                <a:ea typeface="+mn-lt"/>
                <a:cs typeface="+mn-lt"/>
              </a:rPr>
              <a:t>SEIR</a:t>
            </a:r>
            <a:r>
              <a:rPr lang="ko-KR" altLang="en-US" sz="900" dirty="0">
                <a:ea typeface="+mn-lt"/>
                <a:cs typeface="+mn-lt"/>
              </a:rPr>
              <a:t> 모형을 이용한 전염병 모형 예측 연구</a:t>
            </a:r>
          </a:p>
          <a:p>
            <a:endParaRPr lang="ko-KR" altLang="en-US" sz="900" dirty="0">
              <a:ea typeface="맑은 고딕"/>
            </a:endParaRPr>
          </a:p>
          <a:p>
            <a:r>
              <a:rPr lang="ko-KR" sz="900" dirty="0">
                <a:ea typeface="+mn-lt"/>
                <a:cs typeface="+mn-lt"/>
              </a:rPr>
              <a:t>행동변화를 고려한 코로나바이러스감염증-19 수리모델링 및 감염 전파 양상 예측</a:t>
            </a:r>
          </a:p>
          <a:p>
            <a:endParaRPr lang="ko-KR" altLang="en-US" sz="900" dirty="0">
              <a:ea typeface="맑은 고딕"/>
            </a:endParaRPr>
          </a:p>
          <a:p>
            <a:r>
              <a:rPr lang="ko-KR" sz="900" dirty="0">
                <a:ea typeface="맑은 고딕"/>
              </a:rPr>
              <a:t>통계로 본 코로나 </a:t>
            </a:r>
            <a:r>
              <a:rPr lang="en-US" altLang="ko-KR" sz="900" dirty="0">
                <a:ea typeface="맑은 고딕"/>
              </a:rPr>
              <a:t>19</a:t>
            </a:r>
            <a:r>
              <a:rPr lang="ko-KR" sz="900" dirty="0">
                <a:ea typeface="맑은 고딕"/>
              </a:rPr>
              <a:t> 발생추이와 현황</a:t>
            </a:r>
          </a:p>
          <a:p>
            <a:endParaRPr lang="ko-KR" sz="900" dirty="0">
              <a:ea typeface="맑은 고딕"/>
            </a:endParaRPr>
          </a:p>
          <a:p>
            <a:r>
              <a:rPr lang="ko-KR" sz="900" dirty="0" err="1">
                <a:ea typeface="+mn-lt"/>
                <a:cs typeface="+mn-lt"/>
              </a:rPr>
              <a:t>Modified</a:t>
            </a:r>
            <a:r>
              <a:rPr lang="ko-KR" sz="900" dirty="0">
                <a:ea typeface="+mn-lt"/>
                <a:cs typeface="+mn-lt"/>
              </a:rPr>
              <a:t> SEIR and AI </a:t>
            </a:r>
            <a:r>
              <a:rPr lang="ko-KR" sz="900" dirty="0" err="1">
                <a:ea typeface="+mn-lt"/>
                <a:cs typeface="+mn-lt"/>
              </a:rPr>
              <a:t>prediction</a:t>
            </a:r>
            <a:r>
              <a:rPr lang="ko-KR" sz="900" dirty="0">
                <a:ea typeface="+mn-lt"/>
                <a:cs typeface="+mn-lt"/>
              </a:rPr>
              <a:t> of </a:t>
            </a:r>
            <a:r>
              <a:rPr lang="ko-KR" sz="900" dirty="0" err="1">
                <a:ea typeface="+mn-lt"/>
                <a:cs typeface="+mn-lt"/>
              </a:rPr>
              <a:t>the</a:t>
            </a:r>
            <a:r>
              <a:rPr lang="ko-KR" sz="900" dirty="0">
                <a:ea typeface="+mn-lt"/>
                <a:cs typeface="+mn-lt"/>
              </a:rPr>
              <a:t> </a:t>
            </a:r>
            <a:r>
              <a:rPr lang="ko-KR" sz="900" dirty="0" err="1">
                <a:ea typeface="+mn-lt"/>
                <a:cs typeface="+mn-lt"/>
              </a:rPr>
              <a:t>epidemics</a:t>
            </a:r>
            <a:r>
              <a:rPr lang="ko-KR" sz="900" dirty="0">
                <a:ea typeface="+mn-lt"/>
                <a:cs typeface="+mn-lt"/>
              </a:rPr>
              <a:t> </a:t>
            </a:r>
            <a:r>
              <a:rPr lang="ko-KR" sz="900" dirty="0" err="1">
                <a:ea typeface="+mn-lt"/>
                <a:cs typeface="+mn-lt"/>
              </a:rPr>
              <a:t>trend</a:t>
            </a:r>
            <a:r>
              <a:rPr lang="ko-KR" sz="900" dirty="0">
                <a:ea typeface="+mn-lt"/>
                <a:cs typeface="+mn-lt"/>
              </a:rPr>
              <a:t> of COVID-19 </a:t>
            </a:r>
            <a:r>
              <a:rPr lang="ko-KR" sz="900" dirty="0" err="1">
                <a:ea typeface="+mn-lt"/>
                <a:cs typeface="+mn-lt"/>
              </a:rPr>
              <a:t>in</a:t>
            </a:r>
            <a:r>
              <a:rPr lang="ko-KR" sz="900" dirty="0">
                <a:ea typeface="+mn-lt"/>
                <a:cs typeface="+mn-lt"/>
              </a:rPr>
              <a:t> </a:t>
            </a:r>
            <a:r>
              <a:rPr lang="ko-KR" sz="900" dirty="0" err="1">
                <a:ea typeface="+mn-lt"/>
                <a:cs typeface="+mn-lt"/>
              </a:rPr>
              <a:t>China</a:t>
            </a:r>
            <a:r>
              <a:rPr lang="ko-KR" sz="900" dirty="0">
                <a:ea typeface="+mn-lt"/>
                <a:cs typeface="+mn-lt"/>
              </a:rPr>
              <a:t> </a:t>
            </a:r>
            <a:r>
              <a:rPr lang="ko-KR" sz="900" dirty="0" err="1">
                <a:ea typeface="+mn-lt"/>
                <a:cs typeface="+mn-lt"/>
              </a:rPr>
              <a:t>under</a:t>
            </a:r>
            <a:r>
              <a:rPr lang="ko-KR" sz="900" dirty="0">
                <a:ea typeface="+mn-lt"/>
                <a:cs typeface="+mn-lt"/>
              </a:rPr>
              <a:t> </a:t>
            </a:r>
            <a:r>
              <a:rPr lang="ko-KR" sz="900" dirty="0" err="1">
                <a:ea typeface="+mn-lt"/>
                <a:cs typeface="+mn-lt"/>
              </a:rPr>
              <a:t>public</a:t>
            </a:r>
            <a:r>
              <a:rPr lang="ko-KR" sz="900" dirty="0">
                <a:ea typeface="+mn-lt"/>
                <a:cs typeface="+mn-lt"/>
              </a:rPr>
              <a:t> </a:t>
            </a:r>
            <a:r>
              <a:rPr lang="ko-KR" sz="900" dirty="0" err="1">
                <a:ea typeface="+mn-lt"/>
                <a:cs typeface="+mn-lt"/>
              </a:rPr>
              <a:t>health</a:t>
            </a:r>
            <a:r>
              <a:rPr lang="ko-KR" sz="900" dirty="0">
                <a:ea typeface="+mn-lt"/>
                <a:cs typeface="+mn-lt"/>
              </a:rPr>
              <a:t> </a:t>
            </a:r>
            <a:r>
              <a:rPr lang="ko-KR" sz="900" dirty="0" err="1">
                <a:ea typeface="+mn-lt"/>
                <a:cs typeface="+mn-lt"/>
              </a:rPr>
              <a:t>interventions</a:t>
            </a:r>
            <a:endParaRPr lang="ko-KR" sz="900" dirty="0">
              <a:ea typeface="+mn-lt"/>
              <a:cs typeface="+mn-lt"/>
            </a:endParaRPr>
          </a:p>
          <a:p>
            <a:endParaRPr lang="ko-KR" altLang="en-US" sz="900" dirty="0">
              <a:ea typeface="맑은 고딕"/>
            </a:endParaRPr>
          </a:p>
          <a:p>
            <a:r>
              <a:rPr lang="en-US" altLang="ko-KR" sz="900" dirty="0">
                <a:ea typeface="+mn-lt"/>
                <a:cs typeface="+mn-lt"/>
              </a:rPr>
              <a:t>Physical</a:t>
            </a:r>
            <a:r>
              <a:rPr lang="ko-KR" altLang="en-US" sz="900" dirty="0">
                <a:ea typeface="+mn-lt"/>
                <a:cs typeface="+mn-lt"/>
              </a:rPr>
              <a:t> </a:t>
            </a:r>
            <a:r>
              <a:rPr lang="en-US" altLang="ko-KR" sz="900" dirty="0">
                <a:ea typeface="+mn-lt"/>
                <a:cs typeface="+mn-lt"/>
              </a:rPr>
              <a:t>distancing,</a:t>
            </a:r>
            <a:r>
              <a:rPr lang="ko-KR" altLang="en-US" sz="900" dirty="0">
                <a:ea typeface="+mn-lt"/>
                <a:cs typeface="+mn-lt"/>
              </a:rPr>
              <a:t> </a:t>
            </a:r>
            <a:r>
              <a:rPr lang="en-US" altLang="ko-KR" sz="900" dirty="0">
                <a:ea typeface="+mn-lt"/>
                <a:cs typeface="+mn-lt"/>
              </a:rPr>
              <a:t>face</a:t>
            </a:r>
            <a:r>
              <a:rPr lang="ko-KR" altLang="en-US" sz="900" dirty="0">
                <a:ea typeface="+mn-lt"/>
                <a:cs typeface="+mn-lt"/>
              </a:rPr>
              <a:t> </a:t>
            </a:r>
            <a:r>
              <a:rPr lang="en-US" altLang="ko-KR" sz="900" dirty="0">
                <a:ea typeface="+mn-lt"/>
                <a:cs typeface="+mn-lt"/>
              </a:rPr>
              <a:t>masks,</a:t>
            </a:r>
            <a:r>
              <a:rPr lang="ko-KR" altLang="en-US" sz="900" dirty="0">
                <a:ea typeface="+mn-lt"/>
                <a:cs typeface="+mn-lt"/>
              </a:rPr>
              <a:t> </a:t>
            </a:r>
            <a:r>
              <a:rPr lang="en-US" altLang="ko-KR" sz="900" dirty="0">
                <a:ea typeface="+mn-lt"/>
                <a:cs typeface="+mn-lt"/>
              </a:rPr>
              <a:t>and</a:t>
            </a:r>
            <a:r>
              <a:rPr lang="ko-KR" altLang="en-US" sz="900" dirty="0">
                <a:ea typeface="+mn-lt"/>
                <a:cs typeface="+mn-lt"/>
              </a:rPr>
              <a:t> </a:t>
            </a:r>
            <a:r>
              <a:rPr lang="en-US" altLang="ko-KR" sz="900" dirty="0">
                <a:ea typeface="+mn-lt"/>
                <a:cs typeface="+mn-lt"/>
              </a:rPr>
              <a:t>eye</a:t>
            </a:r>
            <a:r>
              <a:rPr lang="ko-KR" altLang="en-US" sz="900" dirty="0">
                <a:ea typeface="+mn-lt"/>
                <a:cs typeface="+mn-lt"/>
              </a:rPr>
              <a:t> </a:t>
            </a:r>
            <a:r>
              <a:rPr lang="en-US" altLang="ko-KR" sz="900" dirty="0">
                <a:ea typeface="+mn-lt"/>
                <a:cs typeface="+mn-lt"/>
              </a:rPr>
              <a:t>protection</a:t>
            </a:r>
            <a:r>
              <a:rPr lang="ko-KR" altLang="en-US" sz="900" dirty="0">
                <a:ea typeface="+mn-lt"/>
                <a:cs typeface="+mn-lt"/>
              </a:rPr>
              <a:t> </a:t>
            </a:r>
            <a:r>
              <a:rPr lang="en-US" altLang="ko-KR" sz="900" dirty="0">
                <a:ea typeface="+mn-lt"/>
                <a:cs typeface="+mn-lt"/>
              </a:rPr>
              <a:t>to</a:t>
            </a:r>
            <a:r>
              <a:rPr lang="ko-KR" altLang="en-US" sz="900" dirty="0">
                <a:ea typeface="+mn-lt"/>
                <a:cs typeface="+mn-lt"/>
              </a:rPr>
              <a:t> </a:t>
            </a:r>
            <a:r>
              <a:rPr lang="en-US" altLang="ko-KR" sz="900" dirty="0">
                <a:ea typeface="+mn-lt"/>
                <a:cs typeface="+mn-lt"/>
              </a:rPr>
              <a:t>prevent</a:t>
            </a:r>
            <a:r>
              <a:rPr lang="ko-KR" altLang="en-US" sz="900" dirty="0">
                <a:ea typeface="+mn-lt"/>
                <a:cs typeface="+mn-lt"/>
              </a:rPr>
              <a:t> </a:t>
            </a:r>
            <a:r>
              <a:rPr lang="en-US" altLang="ko-KR" sz="900" dirty="0">
                <a:ea typeface="+mn-lt"/>
                <a:cs typeface="+mn-lt"/>
              </a:rPr>
              <a:t>person-to-person</a:t>
            </a:r>
            <a:r>
              <a:rPr lang="ko-KR" altLang="en-US" sz="900" dirty="0">
                <a:ea typeface="+mn-lt"/>
                <a:cs typeface="+mn-lt"/>
              </a:rPr>
              <a:t> </a:t>
            </a:r>
            <a:r>
              <a:rPr lang="en-US" altLang="ko-KR" sz="900" dirty="0">
                <a:ea typeface="+mn-lt"/>
                <a:cs typeface="+mn-lt"/>
              </a:rPr>
              <a:t>transmission</a:t>
            </a:r>
            <a:r>
              <a:rPr lang="ko-KR" altLang="en-US" sz="900" dirty="0">
                <a:ea typeface="+mn-lt"/>
                <a:cs typeface="+mn-lt"/>
              </a:rPr>
              <a:t> </a:t>
            </a:r>
            <a:r>
              <a:rPr lang="en-US" altLang="ko-KR" sz="900" dirty="0">
                <a:ea typeface="+mn-lt"/>
                <a:cs typeface="+mn-lt"/>
              </a:rPr>
              <a:t>of</a:t>
            </a:r>
            <a:r>
              <a:rPr lang="ko-KR" altLang="en-US" sz="900" dirty="0">
                <a:ea typeface="+mn-lt"/>
                <a:cs typeface="+mn-lt"/>
              </a:rPr>
              <a:t> </a:t>
            </a:r>
            <a:r>
              <a:rPr lang="en-US" altLang="ko-KR" sz="900" dirty="0">
                <a:ea typeface="+mn-lt"/>
                <a:cs typeface="+mn-lt"/>
              </a:rPr>
              <a:t>SARS-CoV-2</a:t>
            </a:r>
            <a:r>
              <a:rPr lang="ko-KR" altLang="en-US" sz="900" dirty="0">
                <a:ea typeface="+mn-lt"/>
                <a:cs typeface="+mn-lt"/>
              </a:rPr>
              <a:t> </a:t>
            </a:r>
            <a:r>
              <a:rPr lang="en-US" altLang="ko-KR" sz="900" dirty="0">
                <a:ea typeface="+mn-lt"/>
                <a:cs typeface="+mn-lt"/>
              </a:rPr>
              <a:t>and</a:t>
            </a:r>
            <a:r>
              <a:rPr lang="ko-KR" altLang="en-US" sz="900" dirty="0">
                <a:ea typeface="+mn-lt"/>
                <a:cs typeface="+mn-lt"/>
              </a:rPr>
              <a:t> </a:t>
            </a:r>
            <a:r>
              <a:rPr lang="en-US" altLang="ko-KR" sz="900" dirty="0">
                <a:ea typeface="+mn-lt"/>
                <a:cs typeface="+mn-lt"/>
              </a:rPr>
              <a:t>COVID-19:</a:t>
            </a:r>
            <a:r>
              <a:rPr lang="ko-KR" altLang="en-US" sz="900" dirty="0">
                <a:ea typeface="+mn-lt"/>
                <a:cs typeface="+mn-lt"/>
              </a:rPr>
              <a:t> </a:t>
            </a:r>
            <a:r>
              <a:rPr lang="en-US" altLang="ko-KR" sz="900" dirty="0">
                <a:ea typeface="+mn-lt"/>
                <a:cs typeface="+mn-lt"/>
              </a:rPr>
              <a:t>a</a:t>
            </a:r>
            <a:r>
              <a:rPr lang="ko-KR" altLang="en-US" sz="900" dirty="0">
                <a:ea typeface="+mn-lt"/>
                <a:cs typeface="+mn-lt"/>
              </a:rPr>
              <a:t> </a:t>
            </a:r>
            <a:r>
              <a:rPr lang="en-US" altLang="ko-KR" sz="900" dirty="0">
                <a:ea typeface="+mn-lt"/>
                <a:cs typeface="+mn-lt"/>
              </a:rPr>
              <a:t>systematic</a:t>
            </a:r>
            <a:r>
              <a:rPr lang="ko-KR" altLang="en-US" sz="900" dirty="0">
                <a:ea typeface="+mn-lt"/>
                <a:cs typeface="+mn-lt"/>
              </a:rPr>
              <a:t> </a:t>
            </a:r>
            <a:r>
              <a:rPr lang="en-US" altLang="ko-KR" sz="900" dirty="0">
                <a:ea typeface="+mn-lt"/>
                <a:cs typeface="+mn-lt"/>
              </a:rPr>
              <a:t>review</a:t>
            </a:r>
            <a:r>
              <a:rPr lang="ko-KR" altLang="en-US" sz="900" dirty="0">
                <a:ea typeface="+mn-lt"/>
                <a:cs typeface="+mn-lt"/>
              </a:rPr>
              <a:t> </a:t>
            </a:r>
            <a:r>
              <a:rPr lang="en-US" altLang="ko-KR" sz="900" dirty="0">
                <a:ea typeface="+mn-lt"/>
                <a:cs typeface="+mn-lt"/>
              </a:rPr>
              <a:t>and</a:t>
            </a:r>
            <a:r>
              <a:rPr lang="ko-KR" altLang="en-US" sz="900" dirty="0">
                <a:ea typeface="+mn-lt"/>
                <a:cs typeface="+mn-lt"/>
              </a:rPr>
              <a:t> </a:t>
            </a:r>
            <a:r>
              <a:rPr lang="en-US" altLang="ko-KR" sz="900" dirty="0">
                <a:ea typeface="+mn-lt"/>
                <a:cs typeface="+mn-lt"/>
              </a:rPr>
              <a:t>meta-analysis</a:t>
            </a:r>
            <a:endParaRPr 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6E5630-7560-4798-BFFF-AE1EA227B15A}"/>
              </a:ext>
            </a:extLst>
          </p:cNvPr>
          <p:cNvSpPr txBox="1"/>
          <p:nvPr/>
        </p:nvSpPr>
        <p:spPr>
          <a:xfrm>
            <a:off x="1024344" y="404373"/>
            <a:ext cx="1572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spc="-15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참고자료</a:t>
            </a:r>
            <a:endParaRPr lang="ko-KR" altLang="en-US" sz="3200" spc="-150" dirty="0">
              <a:solidFill>
                <a:srgbClr val="00002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D0B703-E49B-4E87-8E7E-F754C6B78128}"/>
              </a:ext>
            </a:extLst>
          </p:cNvPr>
          <p:cNvSpPr/>
          <p:nvPr/>
        </p:nvSpPr>
        <p:spPr>
          <a:xfrm>
            <a:off x="320602" y="1304934"/>
            <a:ext cx="11550795" cy="5207812"/>
          </a:xfrm>
          <a:prstGeom prst="rect">
            <a:avLst/>
          </a:prstGeom>
          <a:noFill/>
          <a:ln w="3810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04187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68376" y="2447473"/>
            <a:ext cx="44552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Thank you</a:t>
            </a:r>
            <a:endParaRPr lang="ko-KR" altLang="en-US" sz="7200" spc="-300" dirty="0">
              <a:solidFill>
                <a:srgbClr val="00002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591816"/>
            <a:ext cx="4200071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6967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230867" y="306866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658434" y="306866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086001" y="306866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513567" y="306866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2" descr="사회적 거리두기 2.5단계 공식 발표, 시행일자와 기준은?(연장)">
            <a:extLst>
              <a:ext uri="{FF2B5EF4-FFF2-40B4-BE49-F238E27FC236}">
                <a16:creationId xmlns:a16="http://schemas.microsoft.com/office/drawing/2014/main" id="{296CE4CE-0F48-46F2-828F-43B44C4D8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755" y="2031316"/>
            <a:ext cx="2632333" cy="2532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26EFA05-989D-40CE-B4AD-3F742CE9F759}"/>
              </a:ext>
            </a:extLst>
          </p:cNvPr>
          <p:cNvSpPr txBox="1"/>
          <p:nvPr/>
        </p:nvSpPr>
        <p:spPr>
          <a:xfrm>
            <a:off x="1532732" y="1606035"/>
            <a:ext cx="30503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rgbClr val="5E4848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600" b="1" dirty="0">
                <a:ln>
                  <a:solidFill>
                    <a:srgbClr val="5E4848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사회적 거리두기</a:t>
            </a:r>
            <a:r>
              <a:rPr lang="en-US" altLang="ko-KR" sz="1600" b="1" dirty="0">
                <a:ln>
                  <a:solidFill>
                    <a:srgbClr val="5E4848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 </a:t>
            </a:r>
            <a:r>
              <a:rPr lang="ko-KR" altLang="en-US" sz="1600" b="1" dirty="0">
                <a:ln>
                  <a:solidFill>
                    <a:srgbClr val="5E4848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원하는 정부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FD39F02-5C43-45AD-B585-46FFE08D4B31}"/>
              </a:ext>
            </a:extLst>
          </p:cNvPr>
          <p:cNvSpPr txBox="1"/>
          <p:nvPr/>
        </p:nvSpPr>
        <p:spPr>
          <a:xfrm>
            <a:off x="7249338" y="1606035"/>
            <a:ext cx="30936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rgbClr val="5E4848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sz="1600" b="1" dirty="0">
                <a:ln>
                  <a:solidFill>
                    <a:srgbClr val="5E4848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참고할 정보</a:t>
            </a:r>
            <a:r>
              <a:rPr lang="en-US" altLang="ko-KR" sz="1600" b="1" dirty="0">
                <a:ln>
                  <a:solidFill>
                    <a:srgbClr val="5E4848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sz="1600" b="1" dirty="0">
                <a:ln>
                  <a:solidFill>
                    <a:srgbClr val="5E4848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없는 시민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3F847AC6-11E3-4696-AEAC-9102DE3A9D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1003"/>
          <a:stretch/>
        </p:blipFill>
        <p:spPr>
          <a:xfrm>
            <a:off x="6476329" y="2187608"/>
            <a:ext cx="4635871" cy="752440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C56423E2-80C8-4003-9ADD-BF7FA8B017D9}"/>
              </a:ext>
            </a:extLst>
          </p:cNvPr>
          <p:cNvGrpSpPr/>
          <p:nvPr/>
        </p:nvGrpSpPr>
        <p:grpSpPr>
          <a:xfrm>
            <a:off x="6584830" y="3031909"/>
            <a:ext cx="3968614" cy="708981"/>
            <a:chOff x="2870263" y="3803935"/>
            <a:chExt cx="5814989" cy="1148134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6D3C86FC-892D-4DF6-B270-B220FB2C6E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354" t="7156" r="384" b="10395"/>
            <a:stretch/>
          </p:blipFill>
          <p:spPr>
            <a:xfrm>
              <a:off x="2870263" y="3803935"/>
              <a:ext cx="5814989" cy="1148134"/>
            </a:xfrm>
            <a:prstGeom prst="rect">
              <a:avLst/>
            </a:prstGeom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989A0B50-AECB-4F31-9D6B-6AAA8BED5898}"/>
                </a:ext>
              </a:extLst>
            </p:cNvPr>
            <p:cNvSpPr/>
            <p:nvPr/>
          </p:nvSpPr>
          <p:spPr>
            <a:xfrm>
              <a:off x="3210322" y="4706104"/>
              <a:ext cx="433132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ko-KR" altLang="en-US" sz="8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강</a:t>
              </a:r>
              <a:r>
                <a:rPr lang="en-US" altLang="ko-KR" sz="8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*</a:t>
              </a:r>
              <a:r>
                <a:rPr lang="ko-KR" altLang="en-US" sz="8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규</a:t>
              </a:r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7A906435-9579-4551-BBF0-8C14E95049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4830" y="3891234"/>
            <a:ext cx="4451033" cy="53106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0E7F50CB-0B7C-4FF8-BBD7-844288425253}"/>
              </a:ext>
            </a:extLst>
          </p:cNvPr>
          <p:cNvSpPr txBox="1"/>
          <p:nvPr/>
        </p:nvSpPr>
        <p:spPr>
          <a:xfrm>
            <a:off x="4310892" y="4889392"/>
            <a:ext cx="30503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ln>
                  <a:solidFill>
                    <a:srgbClr val="5E4848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1600" b="1" dirty="0">
                <a:ln>
                  <a:solidFill>
                    <a:srgbClr val="5E4848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자의적 판단에 의한 외출</a:t>
            </a:r>
            <a:r>
              <a:rPr lang="en-US" altLang="ko-KR" sz="1600" b="1" dirty="0">
                <a:ln>
                  <a:solidFill>
                    <a:srgbClr val="5E4848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endParaRPr lang="ko-KR" altLang="en-US" sz="1600" b="1" dirty="0">
              <a:ln>
                <a:solidFill>
                  <a:srgbClr val="5E4848">
                    <a:alpha val="0"/>
                  </a:srgb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EAD703F-9BCA-4221-9401-58B2764918F4}"/>
              </a:ext>
            </a:extLst>
          </p:cNvPr>
          <p:cNvSpPr txBox="1"/>
          <p:nvPr/>
        </p:nvSpPr>
        <p:spPr>
          <a:xfrm>
            <a:off x="5043833" y="5262374"/>
            <a:ext cx="30503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rgbClr val="5E4848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거리두기의 효과 감소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63F13CA-794D-4E04-981C-45B45BC521B4}"/>
              </a:ext>
            </a:extLst>
          </p:cNvPr>
          <p:cNvSpPr txBox="1"/>
          <p:nvPr/>
        </p:nvSpPr>
        <p:spPr>
          <a:xfrm>
            <a:off x="5043832" y="5572784"/>
            <a:ext cx="30503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rgbClr val="5E4848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외출의 불안감 증가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52C5422-E3CD-46D7-8010-22A803F9EA50}"/>
              </a:ext>
            </a:extLst>
          </p:cNvPr>
          <p:cNvSpPr txBox="1"/>
          <p:nvPr/>
        </p:nvSpPr>
        <p:spPr>
          <a:xfrm>
            <a:off x="5040942" y="5922970"/>
            <a:ext cx="30503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dirty="0">
                <a:ln>
                  <a:solidFill>
                    <a:srgbClr val="5E4848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사회경제적 손실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C81B28-9EC3-4958-A110-BEF033E19AA5}"/>
              </a:ext>
            </a:extLst>
          </p:cNvPr>
          <p:cNvSpPr txBox="1"/>
          <p:nvPr/>
        </p:nvSpPr>
        <p:spPr>
          <a:xfrm>
            <a:off x="1084230" y="431680"/>
            <a:ext cx="851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배경</a:t>
            </a:r>
          </a:p>
        </p:txBody>
      </p:sp>
      <p:cxnSp>
        <p:nvCxnSpPr>
          <p:cNvPr id="255" name="직선 연결선 254">
            <a:extLst>
              <a:ext uri="{FF2B5EF4-FFF2-40B4-BE49-F238E27FC236}">
                <a16:creationId xmlns:a16="http://schemas.microsoft.com/office/drawing/2014/main" id="{3A002E7D-A484-4A5A-AB1B-D757ADA1B052}"/>
              </a:ext>
            </a:extLst>
          </p:cNvPr>
          <p:cNvCxnSpPr>
            <a:cxnSpLocks/>
          </p:cNvCxnSpPr>
          <p:nvPr/>
        </p:nvCxnSpPr>
        <p:spPr>
          <a:xfrm>
            <a:off x="5757276" y="1728386"/>
            <a:ext cx="0" cy="3054671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90E5BC6-73C2-40CF-A495-491B78E0035B}"/>
              </a:ext>
            </a:extLst>
          </p:cNvPr>
          <p:cNvSpPr/>
          <p:nvPr/>
        </p:nvSpPr>
        <p:spPr>
          <a:xfrm>
            <a:off x="3943355" y="4783057"/>
            <a:ext cx="3809992" cy="1575996"/>
          </a:xfrm>
          <a:prstGeom prst="rect">
            <a:avLst/>
          </a:prstGeom>
          <a:noFill/>
          <a:ln w="38100">
            <a:solidFill>
              <a:srgbClr val="BF9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7" name="직선 연결선 256">
            <a:extLst>
              <a:ext uri="{FF2B5EF4-FFF2-40B4-BE49-F238E27FC236}">
                <a16:creationId xmlns:a16="http://schemas.microsoft.com/office/drawing/2014/main" id="{ADAC0BBB-7102-4B28-9CAD-264B819ACECD}"/>
              </a:ext>
            </a:extLst>
          </p:cNvPr>
          <p:cNvCxnSpPr>
            <a:cxnSpLocks/>
          </p:cNvCxnSpPr>
          <p:nvPr/>
        </p:nvCxnSpPr>
        <p:spPr>
          <a:xfrm>
            <a:off x="4970145" y="5296631"/>
            <a:ext cx="0" cy="916203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직선 연결선 1027">
            <a:extLst>
              <a:ext uri="{FF2B5EF4-FFF2-40B4-BE49-F238E27FC236}">
                <a16:creationId xmlns:a16="http://schemas.microsoft.com/office/drawing/2014/main" id="{1D156C68-E9E3-4472-9E3F-DEF6E208BA93}"/>
              </a:ext>
            </a:extLst>
          </p:cNvPr>
          <p:cNvCxnSpPr/>
          <p:nvPr/>
        </p:nvCxnSpPr>
        <p:spPr>
          <a:xfrm>
            <a:off x="8382000" y="3305175"/>
            <a:ext cx="933450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직선 연결선 262">
            <a:extLst>
              <a:ext uri="{FF2B5EF4-FFF2-40B4-BE49-F238E27FC236}">
                <a16:creationId xmlns:a16="http://schemas.microsoft.com/office/drawing/2014/main" id="{E9827936-F3D4-43E0-95CE-E043F47AD245}"/>
              </a:ext>
            </a:extLst>
          </p:cNvPr>
          <p:cNvCxnSpPr/>
          <p:nvPr/>
        </p:nvCxnSpPr>
        <p:spPr>
          <a:xfrm>
            <a:off x="9619994" y="2552700"/>
            <a:ext cx="933450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연결선 263">
            <a:extLst>
              <a:ext uri="{FF2B5EF4-FFF2-40B4-BE49-F238E27FC236}">
                <a16:creationId xmlns:a16="http://schemas.microsoft.com/office/drawing/2014/main" id="{C8246C07-1EE1-4218-9566-E6C8BCEDCE30}"/>
              </a:ext>
            </a:extLst>
          </p:cNvPr>
          <p:cNvCxnSpPr/>
          <p:nvPr/>
        </p:nvCxnSpPr>
        <p:spPr>
          <a:xfrm>
            <a:off x="8877300" y="4365151"/>
            <a:ext cx="933450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" name="직사각형 1028">
            <a:extLst>
              <a:ext uri="{FF2B5EF4-FFF2-40B4-BE49-F238E27FC236}">
                <a16:creationId xmlns:a16="http://schemas.microsoft.com/office/drawing/2014/main" id="{C5B643CD-56AF-4527-88F4-E99557245FDD}"/>
              </a:ext>
            </a:extLst>
          </p:cNvPr>
          <p:cNvSpPr/>
          <p:nvPr/>
        </p:nvSpPr>
        <p:spPr>
          <a:xfrm>
            <a:off x="1800225" y="2077672"/>
            <a:ext cx="2517022" cy="2436747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24" name="Google Shape;548;p32">
            <a:extLst>
              <a:ext uri="{FF2B5EF4-FFF2-40B4-BE49-F238E27FC236}">
                <a16:creationId xmlns:a16="http://schemas.microsoft.com/office/drawing/2014/main" id="{0825D481-EE31-479A-9C0F-C34B0060D224}"/>
              </a:ext>
            </a:extLst>
          </p:cNvPr>
          <p:cNvGrpSpPr/>
          <p:nvPr/>
        </p:nvGrpSpPr>
        <p:grpSpPr>
          <a:xfrm flipH="1">
            <a:off x="5027818" y="3329293"/>
            <a:ext cx="1406907" cy="1456723"/>
            <a:chOff x="4336833" y="1247104"/>
            <a:chExt cx="3103016" cy="3212886"/>
          </a:xfrm>
        </p:grpSpPr>
        <p:sp>
          <p:nvSpPr>
            <p:cNvPr id="225" name="Google Shape;549;p32">
              <a:extLst>
                <a:ext uri="{FF2B5EF4-FFF2-40B4-BE49-F238E27FC236}">
                  <a16:creationId xmlns:a16="http://schemas.microsoft.com/office/drawing/2014/main" id="{907BF41A-C405-4082-AFF5-6B3376754B92}"/>
                </a:ext>
              </a:extLst>
            </p:cNvPr>
            <p:cNvSpPr/>
            <p:nvPr/>
          </p:nvSpPr>
          <p:spPr>
            <a:xfrm>
              <a:off x="5124400" y="1961300"/>
              <a:ext cx="2018583" cy="2498690"/>
            </a:xfrm>
            <a:custGeom>
              <a:avLst/>
              <a:gdLst/>
              <a:ahLst/>
              <a:cxnLst/>
              <a:rect l="l" t="t" r="r" b="b"/>
              <a:pathLst>
                <a:path w="21388" h="26475" extrusionOk="0">
                  <a:moveTo>
                    <a:pt x="10695" y="1"/>
                  </a:moveTo>
                  <a:cubicBezTo>
                    <a:pt x="4788" y="1"/>
                    <a:pt x="1" y="4788"/>
                    <a:pt x="1" y="10694"/>
                  </a:cubicBezTo>
                  <a:cubicBezTo>
                    <a:pt x="1" y="15417"/>
                    <a:pt x="3063" y="19421"/>
                    <a:pt x="7309" y="20837"/>
                  </a:cubicBezTo>
                  <a:lnTo>
                    <a:pt x="7543" y="26474"/>
                  </a:lnTo>
                  <a:lnTo>
                    <a:pt x="9738" y="21344"/>
                  </a:lnTo>
                  <a:cubicBezTo>
                    <a:pt x="10054" y="21371"/>
                    <a:pt x="10371" y="21388"/>
                    <a:pt x="10695" y="21388"/>
                  </a:cubicBezTo>
                  <a:cubicBezTo>
                    <a:pt x="16601" y="21388"/>
                    <a:pt x="21387" y="16601"/>
                    <a:pt x="21387" y="10694"/>
                  </a:cubicBezTo>
                  <a:cubicBezTo>
                    <a:pt x="21387" y="4788"/>
                    <a:pt x="16601" y="1"/>
                    <a:pt x="10695" y="1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550;p32">
              <a:extLst>
                <a:ext uri="{FF2B5EF4-FFF2-40B4-BE49-F238E27FC236}">
                  <a16:creationId xmlns:a16="http://schemas.microsoft.com/office/drawing/2014/main" id="{427D3AB3-80EA-4113-8ADE-5E24FAFD45E4}"/>
                </a:ext>
              </a:extLst>
            </p:cNvPr>
            <p:cNvSpPr/>
            <p:nvPr/>
          </p:nvSpPr>
          <p:spPr>
            <a:xfrm>
              <a:off x="4467765" y="2161603"/>
              <a:ext cx="494484" cy="494264"/>
            </a:xfrm>
            <a:custGeom>
              <a:avLst/>
              <a:gdLst/>
              <a:ahLst/>
              <a:cxnLst/>
              <a:rect l="l" t="t" r="r" b="b"/>
              <a:pathLst>
                <a:path w="4498" h="4496" extrusionOk="0">
                  <a:moveTo>
                    <a:pt x="2249" y="0"/>
                  </a:moveTo>
                  <a:cubicBezTo>
                    <a:pt x="1007" y="0"/>
                    <a:pt x="0" y="1005"/>
                    <a:pt x="0" y="2250"/>
                  </a:cubicBezTo>
                  <a:cubicBezTo>
                    <a:pt x="0" y="3491"/>
                    <a:pt x="1007" y="4496"/>
                    <a:pt x="2249" y="4496"/>
                  </a:cubicBezTo>
                  <a:cubicBezTo>
                    <a:pt x="3491" y="4496"/>
                    <a:pt x="4498" y="3491"/>
                    <a:pt x="4498" y="2250"/>
                  </a:cubicBezTo>
                  <a:cubicBezTo>
                    <a:pt x="4498" y="1005"/>
                    <a:pt x="3491" y="0"/>
                    <a:pt x="22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551;p32">
              <a:extLst>
                <a:ext uri="{FF2B5EF4-FFF2-40B4-BE49-F238E27FC236}">
                  <a16:creationId xmlns:a16="http://schemas.microsoft.com/office/drawing/2014/main" id="{54B7695D-D3F1-4B4A-96D5-48244F15AFE8}"/>
                </a:ext>
              </a:extLst>
            </p:cNvPr>
            <p:cNvSpPr/>
            <p:nvPr/>
          </p:nvSpPr>
          <p:spPr>
            <a:xfrm rot="10800000">
              <a:off x="6083350" y="3573625"/>
              <a:ext cx="153600" cy="405300"/>
            </a:xfrm>
            <a:prstGeom prst="round2SameRect">
              <a:avLst>
                <a:gd name="adj1" fmla="val 31264"/>
                <a:gd name="adj2" fmla="val 0"/>
              </a:avLst>
            </a:prstGeom>
            <a:solidFill>
              <a:srgbClr val="FE82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552;p32">
              <a:extLst>
                <a:ext uri="{FF2B5EF4-FFF2-40B4-BE49-F238E27FC236}">
                  <a16:creationId xmlns:a16="http://schemas.microsoft.com/office/drawing/2014/main" id="{24648C54-D101-482E-95EA-CFEF51DCED02}"/>
                </a:ext>
              </a:extLst>
            </p:cNvPr>
            <p:cNvSpPr/>
            <p:nvPr/>
          </p:nvSpPr>
          <p:spPr>
            <a:xfrm rot="5400000">
              <a:off x="6082850" y="3600375"/>
              <a:ext cx="160200" cy="160200"/>
            </a:xfrm>
            <a:prstGeom prst="rtTriangle">
              <a:avLst/>
            </a:prstGeom>
            <a:solidFill>
              <a:srgbClr val="EC5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553;p32">
              <a:extLst>
                <a:ext uri="{FF2B5EF4-FFF2-40B4-BE49-F238E27FC236}">
                  <a16:creationId xmlns:a16="http://schemas.microsoft.com/office/drawing/2014/main" id="{70D7BDB5-0F82-4A5B-8BD2-B14A426143A6}"/>
                </a:ext>
              </a:extLst>
            </p:cNvPr>
            <p:cNvSpPr/>
            <p:nvPr/>
          </p:nvSpPr>
          <p:spPr>
            <a:xfrm>
              <a:off x="4336833" y="2825826"/>
              <a:ext cx="494594" cy="494704"/>
            </a:xfrm>
            <a:custGeom>
              <a:avLst/>
              <a:gdLst/>
              <a:ahLst/>
              <a:cxnLst/>
              <a:rect l="l" t="t" r="r" b="b"/>
              <a:pathLst>
                <a:path w="4499" h="4500" extrusionOk="0">
                  <a:moveTo>
                    <a:pt x="2249" y="1"/>
                  </a:moveTo>
                  <a:cubicBezTo>
                    <a:pt x="1007" y="1"/>
                    <a:pt x="0" y="1009"/>
                    <a:pt x="0" y="2251"/>
                  </a:cubicBezTo>
                  <a:cubicBezTo>
                    <a:pt x="0" y="3492"/>
                    <a:pt x="1007" y="4499"/>
                    <a:pt x="2249" y="4499"/>
                  </a:cubicBezTo>
                  <a:cubicBezTo>
                    <a:pt x="3491" y="4499"/>
                    <a:pt x="4498" y="3492"/>
                    <a:pt x="4498" y="2251"/>
                  </a:cubicBezTo>
                  <a:cubicBezTo>
                    <a:pt x="4498" y="1009"/>
                    <a:pt x="3491" y="1"/>
                    <a:pt x="22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554;p32">
              <a:extLst>
                <a:ext uri="{FF2B5EF4-FFF2-40B4-BE49-F238E27FC236}">
                  <a16:creationId xmlns:a16="http://schemas.microsoft.com/office/drawing/2014/main" id="{011A589D-2A3E-43E7-995C-B88EFB9DEAFF}"/>
                </a:ext>
              </a:extLst>
            </p:cNvPr>
            <p:cNvSpPr/>
            <p:nvPr/>
          </p:nvSpPr>
          <p:spPr>
            <a:xfrm>
              <a:off x="4559010" y="3432663"/>
              <a:ext cx="494594" cy="494484"/>
            </a:xfrm>
            <a:custGeom>
              <a:avLst/>
              <a:gdLst/>
              <a:ahLst/>
              <a:cxnLst/>
              <a:rect l="l" t="t" r="r" b="b"/>
              <a:pathLst>
                <a:path w="4499" h="4498" extrusionOk="0">
                  <a:moveTo>
                    <a:pt x="2249" y="0"/>
                  </a:moveTo>
                  <a:cubicBezTo>
                    <a:pt x="1007" y="0"/>
                    <a:pt x="0" y="1007"/>
                    <a:pt x="0" y="2249"/>
                  </a:cubicBezTo>
                  <a:cubicBezTo>
                    <a:pt x="0" y="3491"/>
                    <a:pt x="1007" y="4498"/>
                    <a:pt x="2249" y="4498"/>
                  </a:cubicBezTo>
                  <a:cubicBezTo>
                    <a:pt x="3491" y="4498"/>
                    <a:pt x="4498" y="3491"/>
                    <a:pt x="4498" y="2249"/>
                  </a:cubicBezTo>
                  <a:cubicBezTo>
                    <a:pt x="4498" y="1007"/>
                    <a:pt x="3491" y="0"/>
                    <a:pt x="22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555;p32">
              <a:extLst>
                <a:ext uri="{FF2B5EF4-FFF2-40B4-BE49-F238E27FC236}">
                  <a16:creationId xmlns:a16="http://schemas.microsoft.com/office/drawing/2014/main" id="{F9F9D802-41D8-4F37-9A9A-05653A6FF4A9}"/>
                </a:ext>
              </a:extLst>
            </p:cNvPr>
            <p:cNvSpPr/>
            <p:nvPr/>
          </p:nvSpPr>
          <p:spPr>
            <a:xfrm>
              <a:off x="6403939" y="1247104"/>
              <a:ext cx="1035909" cy="1035690"/>
            </a:xfrm>
            <a:custGeom>
              <a:avLst/>
              <a:gdLst/>
              <a:ahLst/>
              <a:cxnLst/>
              <a:rect l="l" t="t" r="r" b="b"/>
              <a:pathLst>
                <a:path w="9423" h="9421" extrusionOk="0">
                  <a:moveTo>
                    <a:pt x="4710" y="0"/>
                  </a:moveTo>
                  <a:cubicBezTo>
                    <a:pt x="2110" y="0"/>
                    <a:pt x="1" y="2109"/>
                    <a:pt x="1" y="4712"/>
                  </a:cubicBezTo>
                  <a:cubicBezTo>
                    <a:pt x="1" y="7312"/>
                    <a:pt x="2110" y="9421"/>
                    <a:pt x="4710" y="9421"/>
                  </a:cubicBezTo>
                  <a:cubicBezTo>
                    <a:pt x="7312" y="9421"/>
                    <a:pt x="9422" y="7312"/>
                    <a:pt x="9422" y="4712"/>
                  </a:cubicBezTo>
                  <a:cubicBezTo>
                    <a:pt x="9422" y="2109"/>
                    <a:pt x="7312" y="0"/>
                    <a:pt x="47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556;p32">
              <a:extLst>
                <a:ext uri="{FF2B5EF4-FFF2-40B4-BE49-F238E27FC236}">
                  <a16:creationId xmlns:a16="http://schemas.microsoft.com/office/drawing/2014/main" id="{F2B4D361-DE15-44F0-A235-B6A350235CA9}"/>
                </a:ext>
              </a:extLst>
            </p:cNvPr>
            <p:cNvSpPr/>
            <p:nvPr/>
          </p:nvSpPr>
          <p:spPr>
            <a:xfrm>
              <a:off x="5914395" y="2453581"/>
              <a:ext cx="730775" cy="1154312"/>
            </a:xfrm>
            <a:custGeom>
              <a:avLst/>
              <a:gdLst/>
              <a:ahLst/>
              <a:cxnLst/>
              <a:rect l="l" t="t" r="r" b="b"/>
              <a:pathLst>
                <a:path w="5550" h="8767" extrusionOk="0">
                  <a:moveTo>
                    <a:pt x="0" y="1"/>
                  </a:moveTo>
                  <a:lnTo>
                    <a:pt x="569" y="8629"/>
                  </a:lnTo>
                  <a:cubicBezTo>
                    <a:pt x="569" y="8629"/>
                    <a:pt x="1344" y="8767"/>
                    <a:pt x="2562" y="8767"/>
                  </a:cubicBezTo>
                  <a:cubicBezTo>
                    <a:pt x="3171" y="8767"/>
                    <a:pt x="3890" y="8732"/>
                    <a:pt x="4678" y="8629"/>
                  </a:cubicBezTo>
                  <a:cubicBezTo>
                    <a:pt x="5087" y="6935"/>
                    <a:pt x="5550" y="1"/>
                    <a:pt x="5550" y="1"/>
                  </a:cubicBezTo>
                  <a:close/>
                </a:path>
              </a:pathLst>
            </a:custGeom>
            <a:solidFill>
              <a:srgbClr val="FE82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557;p32">
              <a:extLst>
                <a:ext uri="{FF2B5EF4-FFF2-40B4-BE49-F238E27FC236}">
                  <a16:creationId xmlns:a16="http://schemas.microsoft.com/office/drawing/2014/main" id="{911A09B4-A91F-4F16-ADF2-FAA7B7C60646}"/>
                </a:ext>
              </a:extLst>
            </p:cNvPr>
            <p:cNvSpPr/>
            <p:nvPr/>
          </p:nvSpPr>
          <p:spPr>
            <a:xfrm>
              <a:off x="5669354" y="2894149"/>
              <a:ext cx="413447" cy="293483"/>
            </a:xfrm>
            <a:custGeom>
              <a:avLst/>
              <a:gdLst/>
              <a:ahLst/>
              <a:cxnLst/>
              <a:rect l="l" t="t" r="r" b="b"/>
              <a:pathLst>
                <a:path w="3140" h="2229" extrusionOk="0">
                  <a:moveTo>
                    <a:pt x="1506" y="0"/>
                  </a:moveTo>
                  <a:cubicBezTo>
                    <a:pt x="1361" y="0"/>
                    <a:pt x="1181" y="35"/>
                    <a:pt x="960" y="122"/>
                  </a:cubicBezTo>
                  <a:cubicBezTo>
                    <a:pt x="0" y="499"/>
                    <a:pt x="1033" y="2229"/>
                    <a:pt x="1919" y="2229"/>
                  </a:cubicBezTo>
                  <a:cubicBezTo>
                    <a:pt x="2023" y="2229"/>
                    <a:pt x="2125" y="2205"/>
                    <a:pt x="2221" y="2153"/>
                  </a:cubicBezTo>
                  <a:cubicBezTo>
                    <a:pt x="3140" y="1653"/>
                    <a:pt x="2116" y="510"/>
                    <a:pt x="2116" y="510"/>
                  </a:cubicBezTo>
                  <a:cubicBezTo>
                    <a:pt x="2116" y="510"/>
                    <a:pt x="2063" y="0"/>
                    <a:pt x="1506" y="0"/>
                  </a:cubicBezTo>
                  <a:close/>
                </a:path>
              </a:pathLst>
            </a:custGeom>
            <a:solidFill>
              <a:srgbClr val="FE82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558;p32">
              <a:extLst>
                <a:ext uri="{FF2B5EF4-FFF2-40B4-BE49-F238E27FC236}">
                  <a16:creationId xmlns:a16="http://schemas.microsoft.com/office/drawing/2014/main" id="{77229E97-639B-4609-B4E6-A71948326285}"/>
                </a:ext>
              </a:extLst>
            </p:cNvPr>
            <p:cNvSpPr/>
            <p:nvPr/>
          </p:nvSpPr>
          <p:spPr>
            <a:xfrm>
              <a:off x="6566566" y="2919956"/>
              <a:ext cx="248068" cy="253193"/>
            </a:xfrm>
            <a:custGeom>
              <a:avLst/>
              <a:gdLst/>
              <a:ahLst/>
              <a:cxnLst/>
              <a:rect l="l" t="t" r="r" b="b"/>
              <a:pathLst>
                <a:path w="1884" h="1923" extrusionOk="0">
                  <a:moveTo>
                    <a:pt x="994" y="0"/>
                  </a:moveTo>
                  <a:cubicBezTo>
                    <a:pt x="38" y="0"/>
                    <a:pt x="76" y="613"/>
                    <a:pt x="38" y="841"/>
                  </a:cubicBezTo>
                  <a:cubicBezTo>
                    <a:pt x="38" y="841"/>
                    <a:pt x="0" y="1341"/>
                    <a:pt x="154" y="1886"/>
                  </a:cubicBezTo>
                  <a:cubicBezTo>
                    <a:pt x="271" y="1911"/>
                    <a:pt x="380" y="1923"/>
                    <a:pt x="482" y="1923"/>
                  </a:cubicBezTo>
                  <a:cubicBezTo>
                    <a:pt x="1785" y="1923"/>
                    <a:pt x="1884" y="0"/>
                    <a:pt x="994" y="0"/>
                  </a:cubicBezTo>
                  <a:close/>
                </a:path>
              </a:pathLst>
            </a:custGeom>
            <a:solidFill>
              <a:srgbClr val="FE82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559;p32">
              <a:extLst>
                <a:ext uri="{FF2B5EF4-FFF2-40B4-BE49-F238E27FC236}">
                  <a16:creationId xmlns:a16="http://schemas.microsoft.com/office/drawing/2014/main" id="{67D5D72A-CDF5-42F1-875D-7662541007D1}"/>
                </a:ext>
              </a:extLst>
            </p:cNvPr>
            <p:cNvSpPr/>
            <p:nvPr/>
          </p:nvSpPr>
          <p:spPr>
            <a:xfrm>
              <a:off x="5799972" y="2282806"/>
              <a:ext cx="1172532" cy="668993"/>
            </a:xfrm>
            <a:custGeom>
              <a:avLst/>
              <a:gdLst/>
              <a:ahLst/>
              <a:cxnLst/>
              <a:rect l="l" t="t" r="r" b="b"/>
              <a:pathLst>
                <a:path w="8905" h="5081" extrusionOk="0">
                  <a:moveTo>
                    <a:pt x="5964" y="0"/>
                  </a:moveTo>
                  <a:cubicBezTo>
                    <a:pt x="5011" y="0"/>
                    <a:pt x="3453" y="294"/>
                    <a:pt x="1073" y="1114"/>
                  </a:cubicBezTo>
                  <a:cubicBezTo>
                    <a:pt x="845" y="901"/>
                    <a:pt x="722" y="822"/>
                    <a:pt x="669" y="822"/>
                  </a:cubicBezTo>
                  <a:cubicBezTo>
                    <a:pt x="569" y="822"/>
                    <a:pt x="712" y="1097"/>
                    <a:pt x="869" y="1298"/>
                  </a:cubicBezTo>
                  <a:cubicBezTo>
                    <a:pt x="854" y="1298"/>
                    <a:pt x="840" y="1298"/>
                    <a:pt x="825" y="1298"/>
                  </a:cubicBezTo>
                  <a:cubicBezTo>
                    <a:pt x="0" y="1298"/>
                    <a:pt x="175" y="1579"/>
                    <a:pt x="580" y="1579"/>
                  </a:cubicBezTo>
                  <a:cubicBezTo>
                    <a:pt x="598" y="1579"/>
                    <a:pt x="616" y="1578"/>
                    <a:pt x="634" y="1577"/>
                  </a:cubicBezTo>
                  <a:lnTo>
                    <a:pt x="634" y="1577"/>
                  </a:lnTo>
                  <a:cubicBezTo>
                    <a:pt x="420" y="2152"/>
                    <a:pt x="1086" y="5081"/>
                    <a:pt x="1086" y="5081"/>
                  </a:cubicBezTo>
                  <a:cubicBezTo>
                    <a:pt x="1086" y="5081"/>
                    <a:pt x="2039" y="2757"/>
                    <a:pt x="1345" y="1720"/>
                  </a:cubicBezTo>
                  <a:lnTo>
                    <a:pt x="1345" y="1720"/>
                  </a:lnTo>
                  <a:cubicBezTo>
                    <a:pt x="3023" y="3019"/>
                    <a:pt x="5200" y="3707"/>
                    <a:pt x="6235" y="3795"/>
                  </a:cubicBezTo>
                  <a:cubicBezTo>
                    <a:pt x="6302" y="3801"/>
                    <a:pt x="6370" y="3804"/>
                    <a:pt x="6437" y="3804"/>
                  </a:cubicBezTo>
                  <a:cubicBezTo>
                    <a:pt x="7398" y="3804"/>
                    <a:pt x="8241" y="3202"/>
                    <a:pt x="6626" y="2499"/>
                  </a:cubicBezTo>
                  <a:cubicBezTo>
                    <a:pt x="8715" y="2152"/>
                    <a:pt x="8905" y="1692"/>
                    <a:pt x="6626" y="1430"/>
                  </a:cubicBezTo>
                  <a:cubicBezTo>
                    <a:pt x="7453" y="865"/>
                    <a:pt x="7598" y="0"/>
                    <a:pt x="59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560;p32">
              <a:extLst>
                <a:ext uri="{FF2B5EF4-FFF2-40B4-BE49-F238E27FC236}">
                  <a16:creationId xmlns:a16="http://schemas.microsoft.com/office/drawing/2014/main" id="{13263B3D-579E-47FD-AA3E-B0F008C0CEEA}"/>
                </a:ext>
              </a:extLst>
            </p:cNvPr>
            <p:cNvSpPr/>
            <p:nvPr/>
          </p:nvSpPr>
          <p:spPr>
            <a:xfrm>
              <a:off x="5811823" y="2964065"/>
              <a:ext cx="158664" cy="156287"/>
            </a:xfrm>
            <a:custGeom>
              <a:avLst/>
              <a:gdLst/>
              <a:ahLst/>
              <a:cxnLst/>
              <a:rect l="l" t="t" r="r" b="b"/>
              <a:pathLst>
                <a:path w="1205" h="1187" extrusionOk="0">
                  <a:moveTo>
                    <a:pt x="462" y="1"/>
                  </a:moveTo>
                  <a:cubicBezTo>
                    <a:pt x="402" y="1"/>
                    <a:pt x="342" y="11"/>
                    <a:pt x="289" y="33"/>
                  </a:cubicBezTo>
                  <a:cubicBezTo>
                    <a:pt x="160" y="84"/>
                    <a:pt x="65" y="180"/>
                    <a:pt x="0" y="285"/>
                  </a:cubicBezTo>
                  <a:cubicBezTo>
                    <a:pt x="102" y="216"/>
                    <a:pt x="211" y="162"/>
                    <a:pt x="320" y="145"/>
                  </a:cubicBezTo>
                  <a:cubicBezTo>
                    <a:pt x="342" y="142"/>
                    <a:pt x="363" y="140"/>
                    <a:pt x="385" y="140"/>
                  </a:cubicBezTo>
                  <a:cubicBezTo>
                    <a:pt x="470" y="140"/>
                    <a:pt x="548" y="166"/>
                    <a:pt x="616" y="210"/>
                  </a:cubicBezTo>
                  <a:cubicBezTo>
                    <a:pt x="660" y="237"/>
                    <a:pt x="698" y="278"/>
                    <a:pt x="738" y="312"/>
                  </a:cubicBezTo>
                  <a:cubicBezTo>
                    <a:pt x="772" y="356"/>
                    <a:pt x="806" y="400"/>
                    <a:pt x="841" y="445"/>
                  </a:cubicBezTo>
                  <a:cubicBezTo>
                    <a:pt x="891" y="518"/>
                    <a:pt x="935" y="598"/>
                    <a:pt x="979" y="678"/>
                  </a:cubicBezTo>
                  <a:lnTo>
                    <a:pt x="979" y="678"/>
                  </a:lnTo>
                  <a:cubicBezTo>
                    <a:pt x="953" y="693"/>
                    <a:pt x="928" y="710"/>
                    <a:pt x="905" y="734"/>
                  </a:cubicBezTo>
                  <a:cubicBezTo>
                    <a:pt x="847" y="785"/>
                    <a:pt x="830" y="880"/>
                    <a:pt x="858" y="941"/>
                  </a:cubicBezTo>
                  <a:cubicBezTo>
                    <a:pt x="878" y="1006"/>
                    <a:pt x="919" y="1050"/>
                    <a:pt x="956" y="1091"/>
                  </a:cubicBezTo>
                  <a:cubicBezTo>
                    <a:pt x="1001" y="1128"/>
                    <a:pt x="1045" y="1159"/>
                    <a:pt x="1092" y="1186"/>
                  </a:cubicBezTo>
                  <a:cubicBezTo>
                    <a:pt x="1031" y="1098"/>
                    <a:pt x="966" y="1003"/>
                    <a:pt x="960" y="918"/>
                  </a:cubicBezTo>
                  <a:cubicBezTo>
                    <a:pt x="956" y="877"/>
                    <a:pt x="973" y="857"/>
                    <a:pt x="1001" y="836"/>
                  </a:cubicBezTo>
                  <a:cubicBezTo>
                    <a:pt x="1024" y="816"/>
                    <a:pt x="1072" y="808"/>
                    <a:pt x="1116" y="795"/>
                  </a:cubicBezTo>
                  <a:lnTo>
                    <a:pt x="1205" y="768"/>
                  </a:lnTo>
                  <a:lnTo>
                    <a:pt x="1167" y="683"/>
                  </a:lnTo>
                  <a:lnTo>
                    <a:pt x="1092" y="506"/>
                  </a:lnTo>
                  <a:cubicBezTo>
                    <a:pt x="1065" y="452"/>
                    <a:pt x="1028" y="397"/>
                    <a:pt x="996" y="339"/>
                  </a:cubicBezTo>
                  <a:cubicBezTo>
                    <a:pt x="919" y="234"/>
                    <a:pt x="830" y="125"/>
                    <a:pt x="701" y="60"/>
                  </a:cubicBezTo>
                  <a:cubicBezTo>
                    <a:pt x="630" y="21"/>
                    <a:pt x="545" y="1"/>
                    <a:pt x="462" y="1"/>
                  </a:cubicBezTo>
                  <a:close/>
                </a:path>
              </a:pathLst>
            </a:custGeom>
            <a:solidFill>
              <a:srgbClr val="EC5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561;p32">
              <a:extLst>
                <a:ext uri="{FF2B5EF4-FFF2-40B4-BE49-F238E27FC236}">
                  <a16:creationId xmlns:a16="http://schemas.microsoft.com/office/drawing/2014/main" id="{93F1743B-3C9B-4F95-8B9D-8BCC5E7453F4}"/>
                </a:ext>
              </a:extLst>
            </p:cNvPr>
            <p:cNvSpPr/>
            <p:nvPr/>
          </p:nvSpPr>
          <p:spPr>
            <a:xfrm>
              <a:off x="6587238" y="2964460"/>
              <a:ext cx="129959" cy="155892"/>
            </a:xfrm>
            <a:custGeom>
              <a:avLst/>
              <a:gdLst/>
              <a:ahLst/>
              <a:cxnLst/>
              <a:rect l="l" t="t" r="r" b="b"/>
              <a:pathLst>
                <a:path w="987" h="1184" extrusionOk="0">
                  <a:moveTo>
                    <a:pt x="686" y="0"/>
                  </a:moveTo>
                  <a:cubicBezTo>
                    <a:pt x="567" y="0"/>
                    <a:pt x="461" y="62"/>
                    <a:pt x="382" y="132"/>
                  </a:cubicBezTo>
                  <a:cubicBezTo>
                    <a:pt x="297" y="210"/>
                    <a:pt x="228" y="306"/>
                    <a:pt x="170" y="401"/>
                  </a:cubicBezTo>
                  <a:cubicBezTo>
                    <a:pt x="113" y="496"/>
                    <a:pt x="72" y="598"/>
                    <a:pt x="31" y="697"/>
                  </a:cubicBezTo>
                  <a:lnTo>
                    <a:pt x="0" y="772"/>
                  </a:lnTo>
                  <a:lnTo>
                    <a:pt x="68" y="805"/>
                  </a:lnTo>
                  <a:cubicBezTo>
                    <a:pt x="109" y="830"/>
                    <a:pt x="146" y="850"/>
                    <a:pt x="181" y="874"/>
                  </a:cubicBezTo>
                  <a:cubicBezTo>
                    <a:pt x="211" y="901"/>
                    <a:pt x="235" y="925"/>
                    <a:pt x="242" y="956"/>
                  </a:cubicBezTo>
                  <a:cubicBezTo>
                    <a:pt x="256" y="1020"/>
                    <a:pt x="184" y="1116"/>
                    <a:pt x="106" y="1183"/>
                  </a:cubicBezTo>
                  <a:cubicBezTo>
                    <a:pt x="160" y="1170"/>
                    <a:pt x="208" y="1146"/>
                    <a:pt x="256" y="1116"/>
                  </a:cubicBezTo>
                  <a:cubicBezTo>
                    <a:pt x="300" y="1081"/>
                    <a:pt x="344" y="1030"/>
                    <a:pt x="354" y="959"/>
                  </a:cubicBezTo>
                  <a:cubicBezTo>
                    <a:pt x="361" y="884"/>
                    <a:pt x="324" y="816"/>
                    <a:pt x="283" y="769"/>
                  </a:cubicBezTo>
                  <a:cubicBezTo>
                    <a:pt x="262" y="746"/>
                    <a:pt x="240" y="726"/>
                    <a:pt x="217" y="708"/>
                  </a:cubicBezTo>
                  <a:lnTo>
                    <a:pt x="217" y="708"/>
                  </a:lnTo>
                  <a:cubicBezTo>
                    <a:pt x="256" y="637"/>
                    <a:pt x="291" y="563"/>
                    <a:pt x="333" y="496"/>
                  </a:cubicBezTo>
                  <a:cubicBezTo>
                    <a:pt x="382" y="408"/>
                    <a:pt x="443" y="326"/>
                    <a:pt x="501" y="254"/>
                  </a:cubicBezTo>
                  <a:cubicBezTo>
                    <a:pt x="569" y="186"/>
                    <a:pt x="636" y="128"/>
                    <a:pt x="721" y="119"/>
                  </a:cubicBezTo>
                  <a:cubicBezTo>
                    <a:pt x="728" y="118"/>
                    <a:pt x="734" y="118"/>
                    <a:pt x="741" y="118"/>
                  </a:cubicBezTo>
                  <a:cubicBezTo>
                    <a:pt x="818" y="118"/>
                    <a:pt x="908" y="158"/>
                    <a:pt x="987" y="224"/>
                  </a:cubicBezTo>
                  <a:cubicBezTo>
                    <a:pt x="946" y="125"/>
                    <a:pt x="858" y="26"/>
                    <a:pt x="729" y="3"/>
                  </a:cubicBezTo>
                  <a:cubicBezTo>
                    <a:pt x="714" y="1"/>
                    <a:pt x="700" y="0"/>
                    <a:pt x="686" y="0"/>
                  </a:cubicBezTo>
                  <a:close/>
                </a:path>
              </a:pathLst>
            </a:custGeom>
            <a:solidFill>
              <a:srgbClr val="EC5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562;p32">
              <a:extLst>
                <a:ext uri="{FF2B5EF4-FFF2-40B4-BE49-F238E27FC236}">
                  <a16:creationId xmlns:a16="http://schemas.microsoft.com/office/drawing/2014/main" id="{676807D0-5563-46B0-97A9-69EBA0CCB13E}"/>
                </a:ext>
              </a:extLst>
            </p:cNvPr>
            <p:cNvSpPr/>
            <p:nvPr/>
          </p:nvSpPr>
          <p:spPr>
            <a:xfrm>
              <a:off x="6579996" y="2968279"/>
              <a:ext cx="31996" cy="200000"/>
            </a:xfrm>
            <a:custGeom>
              <a:avLst/>
              <a:gdLst/>
              <a:ahLst/>
              <a:cxnLst/>
              <a:rect l="l" t="t" r="r" b="b"/>
              <a:pathLst>
                <a:path w="243" h="1519" extrusionOk="0">
                  <a:moveTo>
                    <a:pt x="192" y="1"/>
                  </a:moveTo>
                  <a:cubicBezTo>
                    <a:pt x="96" y="246"/>
                    <a:pt x="55" y="498"/>
                    <a:pt x="28" y="749"/>
                  </a:cubicBezTo>
                  <a:cubicBezTo>
                    <a:pt x="8" y="1005"/>
                    <a:pt x="1" y="1257"/>
                    <a:pt x="52" y="1519"/>
                  </a:cubicBezTo>
                  <a:cubicBezTo>
                    <a:pt x="151" y="1270"/>
                    <a:pt x="192" y="1021"/>
                    <a:pt x="219" y="767"/>
                  </a:cubicBezTo>
                  <a:cubicBezTo>
                    <a:pt x="236" y="515"/>
                    <a:pt x="242" y="259"/>
                    <a:pt x="192" y="1"/>
                  </a:cubicBezTo>
                  <a:close/>
                </a:path>
              </a:pathLst>
            </a:custGeom>
            <a:solidFill>
              <a:srgbClr val="EC5E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563;p32">
              <a:extLst>
                <a:ext uri="{FF2B5EF4-FFF2-40B4-BE49-F238E27FC236}">
                  <a16:creationId xmlns:a16="http://schemas.microsoft.com/office/drawing/2014/main" id="{24A71996-C1D4-4A41-9C8D-8BFE217ECA75}"/>
                </a:ext>
              </a:extLst>
            </p:cNvPr>
            <p:cNvSpPr/>
            <p:nvPr/>
          </p:nvSpPr>
          <p:spPr>
            <a:xfrm flipH="1">
              <a:off x="6736157" y="1493137"/>
              <a:ext cx="375208" cy="650595"/>
            </a:xfrm>
            <a:custGeom>
              <a:avLst/>
              <a:gdLst/>
              <a:ahLst/>
              <a:cxnLst/>
              <a:rect l="l" t="t" r="r" b="b"/>
              <a:pathLst>
                <a:path w="3413" h="5918" extrusionOk="0">
                  <a:moveTo>
                    <a:pt x="1735" y="0"/>
                  </a:moveTo>
                  <a:cubicBezTo>
                    <a:pt x="674" y="0"/>
                    <a:pt x="68" y="725"/>
                    <a:pt x="68" y="725"/>
                  </a:cubicBezTo>
                  <a:cubicBezTo>
                    <a:pt x="11" y="783"/>
                    <a:pt x="0" y="881"/>
                    <a:pt x="68" y="936"/>
                  </a:cubicBezTo>
                  <a:lnTo>
                    <a:pt x="568" y="1429"/>
                  </a:lnTo>
                  <a:cubicBezTo>
                    <a:pt x="599" y="1457"/>
                    <a:pt x="629" y="1469"/>
                    <a:pt x="659" y="1469"/>
                  </a:cubicBezTo>
                  <a:cubicBezTo>
                    <a:pt x="829" y="1469"/>
                    <a:pt x="1016" y="1093"/>
                    <a:pt x="1504" y="1093"/>
                  </a:cubicBezTo>
                  <a:cubicBezTo>
                    <a:pt x="1858" y="1093"/>
                    <a:pt x="2123" y="1324"/>
                    <a:pt x="2123" y="1580"/>
                  </a:cubicBezTo>
                  <a:cubicBezTo>
                    <a:pt x="2123" y="2103"/>
                    <a:pt x="986" y="2409"/>
                    <a:pt x="986" y="3100"/>
                  </a:cubicBezTo>
                  <a:lnTo>
                    <a:pt x="986" y="3444"/>
                  </a:lnTo>
                  <a:cubicBezTo>
                    <a:pt x="986" y="3535"/>
                    <a:pt x="1062" y="3601"/>
                    <a:pt x="1143" y="3601"/>
                  </a:cubicBezTo>
                  <a:lnTo>
                    <a:pt x="2024" y="3601"/>
                  </a:lnTo>
                  <a:cubicBezTo>
                    <a:pt x="2106" y="3601"/>
                    <a:pt x="2178" y="3535"/>
                    <a:pt x="2178" y="3444"/>
                  </a:cubicBezTo>
                  <a:cubicBezTo>
                    <a:pt x="2178" y="2555"/>
                    <a:pt x="3412" y="2525"/>
                    <a:pt x="3412" y="1440"/>
                  </a:cubicBezTo>
                  <a:cubicBezTo>
                    <a:pt x="3412" y="609"/>
                    <a:pt x="2607" y="0"/>
                    <a:pt x="1735" y="0"/>
                  </a:cubicBezTo>
                  <a:close/>
                  <a:moveTo>
                    <a:pt x="1578" y="4356"/>
                  </a:moveTo>
                  <a:cubicBezTo>
                    <a:pt x="1160" y="4356"/>
                    <a:pt x="807" y="4716"/>
                    <a:pt x="807" y="5145"/>
                  </a:cubicBezTo>
                  <a:cubicBezTo>
                    <a:pt x="807" y="5564"/>
                    <a:pt x="1160" y="5917"/>
                    <a:pt x="1578" y="5917"/>
                  </a:cubicBezTo>
                  <a:cubicBezTo>
                    <a:pt x="2007" y="5917"/>
                    <a:pt x="2368" y="5564"/>
                    <a:pt x="2368" y="5145"/>
                  </a:cubicBezTo>
                  <a:cubicBezTo>
                    <a:pt x="2368" y="4716"/>
                    <a:pt x="2007" y="4356"/>
                    <a:pt x="1578" y="43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564;p32">
              <a:extLst>
                <a:ext uri="{FF2B5EF4-FFF2-40B4-BE49-F238E27FC236}">
                  <a16:creationId xmlns:a16="http://schemas.microsoft.com/office/drawing/2014/main" id="{A9EA868E-BFBE-49DA-8346-50E30F5E1A77}"/>
                </a:ext>
              </a:extLst>
            </p:cNvPr>
            <p:cNvSpPr/>
            <p:nvPr/>
          </p:nvSpPr>
          <p:spPr>
            <a:xfrm>
              <a:off x="4615516" y="3488730"/>
              <a:ext cx="381911" cy="382351"/>
            </a:xfrm>
            <a:custGeom>
              <a:avLst/>
              <a:gdLst/>
              <a:ahLst/>
              <a:cxnLst/>
              <a:rect l="l" t="t" r="r" b="b"/>
              <a:pathLst>
                <a:path w="3474" h="3478" extrusionOk="0">
                  <a:moveTo>
                    <a:pt x="1735" y="133"/>
                  </a:moveTo>
                  <a:cubicBezTo>
                    <a:pt x="2620" y="133"/>
                    <a:pt x="3341" y="855"/>
                    <a:pt x="3341" y="1739"/>
                  </a:cubicBezTo>
                  <a:cubicBezTo>
                    <a:pt x="3341" y="2623"/>
                    <a:pt x="2620" y="3345"/>
                    <a:pt x="1735" y="3345"/>
                  </a:cubicBezTo>
                  <a:cubicBezTo>
                    <a:pt x="850" y="3345"/>
                    <a:pt x="129" y="2623"/>
                    <a:pt x="129" y="1739"/>
                  </a:cubicBezTo>
                  <a:cubicBezTo>
                    <a:pt x="129" y="855"/>
                    <a:pt x="850" y="133"/>
                    <a:pt x="1735" y="133"/>
                  </a:cubicBezTo>
                  <a:close/>
                  <a:moveTo>
                    <a:pt x="1735" y="0"/>
                  </a:moveTo>
                  <a:cubicBezTo>
                    <a:pt x="779" y="0"/>
                    <a:pt x="0" y="779"/>
                    <a:pt x="0" y="1739"/>
                  </a:cubicBezTo>
                  <a:cubicBezTo>
                    <a:pt x="0" y="2698"/>
                    <a:pt x="779" y="3477"/>
                    <a:pt x="1735" y="3477"/>
                  </a:cubicBezTo>
                  <a:cubicBezTo>
                    <a:pt x="2695" y="3477"/>
                    <a:pt x="3474" y="2698"/>
                    <a:pt x="3474" y="1739"/>
                  </a:cubicBezTo>
                  <a:cubicBezTo>
                    <a:pt x="3474" y="779"/>
                    <a:pt x="2695" y="0"/>
                    <a:pt x="17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565;p32">
              <a:extLst>
                <a:ext uri="{FF2B5EF4-FFF2-40B4-BE49-F238E27FC236}">
                  <a16:creationId xmlns:a16="http://schemas.microsoft.com/office/drawing/2014/main" id="{07881150-7100-4A80-AAAB-6F5995DDD8A3}"/>
                </a:ext>
              </a:extLst>
            </p:cNvPr>
            <p:cNvSpPr/>
            <p:nvPr/>
          </p:nvSpPr>
          <p:spPr>
            <a:xfrm>
              <a:off x="4717535" y="3600973"/>
              <a:ext cx="50240" cy="49800"/>
            </a:xfrm>
            <a:custGeom>
              <a:avLst/>
              <a:gdLst/>
              <a:ahLst/>
              <a:cxnLst/>
              <a:rect l="l" t="t" r="r" b="b"/>
              <a:pathLst>
                <a:path w="457" h="453" extrusionOk="0">
                  <a:moveTo>
                    <a:pt x="228" y="0"/>
                  </a:moveTo>
                  <a:cubicBezTo>
                    <a:pt x="103" y="0"/>
                    <a:pt x="0" y="102"/>
                    <a:pt x="0" y="228"/>
                  </a:cubicBezTo>
                  <a:cubicBezTo>
                    <a:pt x="0" y="350"/>
                    <a:pt x="103" y="452"/>
                    <a:pt x="228" y="452"/>
                  </a:cubicBezTo>
                  <a:cubicBezTo>
                    <a:pt x="355" y="452"/>
                    <a:pt x="457" y="350"/>
                    <a:pt x="457" y="228"/>
                  </a:cubicBezTo>
                  <a:cubicBezTo>
                    <a:pt x="457" y="102"/>
                    <a:pt x="355" y="0"/>
                    <a:pt x="2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566;p32">
              <a:extLst>
                <a:ext uri="{FF2B5EF4-FFF2-40B4-BE49-F238E27FC236}">
                  <a16:creationId xmlns:a16="http://schemas.microsoft.com/office/drawing/2014/main" id="{B0EA7F77-E490-4B41-B05B-0DD65AE622CA}"/>
                </a:ext>
              </a:extLst>
            </p:cNvPr>
            <p:cNvSpPr/>
            <p:nvPr/>
          </p:nvSpPr>
          <p:spPr>
            <a:xfrm>
              <a:off x="4844729" y="3600973"/>
              <a:ext cx="50240" cy="49800"/>
            </a:xfrm>
            <a:custGeom>
              <a:avLst/>
              <a:gdLst/>
              <a:ahLst/>
              <a:cxnLst/>
              <a:rect l="l" t="t" r="r" b="b"/>
              <a:pathLst>
                <a:path w="457" h="453" extrusionOk="0">
                  <a:moveTo>
                    <a:pt x="228" y="0"/>
                  </a:moveTo>
                  <a:cubicBezTo>
                    <a:pt x="103" y="0"/>
                    <a:pt x="1" y="102"/>
                    <a:pt x="1" y="228"/>
                  </a:cubicBezTo>
                  <a:cubicBezTo>
                    <a:pt x="1" y="350"/>
                    <a:pt x="103" y="452"/>
                    <a:pt x="228" y="452"/>
                  </a:cubicBezTo>
                  <a:cubicBezTo>
                    <a:pt x="354" y="452"/>
                    <a:pt x="456" y="350"/>
                    <a:pt x="456" y="228"/>
                  </a:cubicBezTo>
                  <a:cubicBezTo>
                    <a:pt x="456" y="102"/>
                    <a:pt x="354" y="0"/>
                    <a:pt x="2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567;p32">
              <a:extLst>
                <a:ext uri="{FF2B5EF4-FFF2-40B4-BE49-F238E27FC236}">
                  <a16:creationId xmlns:a16="http://schemas.microsoft.com/office/drawing/2014/main" id="{FF81A5D6-4BA1-43FE-B427-0E82E97EE29F}"/>
                </a:ext>
              </a:extLst>
            </p:cNvPr>
            <p:cNvSpPr/>
            <p:nvPr/>
          </p:nvSpPr>
          <p:spPr>
            <a:xfrm>
              <a:off x="4696977" y="3706400"/>
              <a:ext cx="218549" cy="69698"/>
            </a:xfrm>
            <a:custGeom>
              <a:avLst/>
              <a:gdLst/>
              <a:ahLst/>
              <a:cxnLst/>
              <a:rect l="l" t="t" r="r" b="b"/>
              <a:pathLst>
                <a:path w="1988" h="634" extrusionOk="0">
                  <a:moveTo>
                    <a:pt x="971" y="1"/>
                  </a:moveTo>
                  <a:cubicBezTo>
                    <a:pt x="599" y="1"/>
                    <a:pt x="252" y="167"/>
                    <a:pt x="24" y="456"/>
                  </a:cubicBezTo>
                  <a:cubicBezTo>
                    <a:pt x="0" y="487"/>
                    <a:pt x="7" y="528"/>
                    <a:pt x="35" y="552"/>
                  </a:cubicBezTo>
                  <a:cubicBezTo>
                    <a:pt x="46" y="560"/>
                    <a:pt x="60" y="565"/>
                    <a:pt x="74" y="565"/>
                  </a:cubicBezTo>
                  <a:cubicBezTo>
                    <a:pt x="94" y="565"/>
                    <a:pt x="114" y="556"/>
                    <a:pt x="126" y="538"/>
                  </a:cubicBezTo>
                  <a:cubicBezTo>
                    <a:pt x="330" y="279"/>
                    <a:pt x="640" y="130"/>
                    <a:pt x="971" y="130"/>
                  </a:cubicBezTo>
                  <a:cubicBezTo>
                    <a:pt x="1327" y="130"/>
                    <a:pt x="1661" y="307"/>
                    <a:pt x="1858" y="602"/>
                  </a:cubicBezTo>
                  <a:cubicBezTo>
                    <a:pt x="1872" y="623"/>
                    <a:pt x="1892" y="633"/>
                    <a:pt x="1913" y="633"/>
                  </a:cubicBezTo>
                  <a:cubicBezTo>
                    <a:pt x="1926" y="633"/>
                    <a:pt x="1940" y="626"/>
                    <a:pt x="1950" y="619"/>
                  </a:cubicBezTo>
                  <a:cubicBezTo>
                    <a:pt x="1981" y="599"/>
                    <a:pt x="1987" y="558"/>
                    <a:pt x="1967" y="531"/>
                  </a:cubicBezTo>
                  <a:cubicBezTo>
                    <a:pt x="1742" y="197"/>
                    <a:pt x="1371" y="1"/>
                    <a:pt x="9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568;p32">
              <a:extLst>
                <a:ext uri="{FF2B5EF4-FFF2-40B4-BE49-F238E27FC236}">
                  <a16:creationId xmlns:a16="http://schemas.microsoft.com/office/drawing/2014/main" id="{2F7F811E-7DDF-4CA1-BF4D-34476FE467F9}"/>
                </a:ext>
              </a:extLst>
            </p:cNvPr>
            <p:cNvSpPr/>
            <p:nvPr/>
          </p:nvSpPr>
          <p:spPr>
            <a:xfrm>
              <a:off x="4524161" y="2217669"/>
              <a:ext cx="382021" cy="382131"/>
            </a:xfrm>
            <a:custGeom>
              <a:avLst/>
              <a:gdLst/>
              <a:ahLst/>
              <a:cxnLst/>
              <a:rect l="l" t="t" r="r" b="b"/>
              <a:pathLst>
                <a:path w="3475" h="3476" extrusionOk="0">
                  <a:moveTo>
                    <a:pt x="1736" y="131"/>
                  </a:moveTo>
                  <a:cubicBezTo>
                    <a:pt x="2624" y="131"/>
                    <a:pt x="3342" y="852"/>
                    <a:pt x="3342" y="1740"/>
                  </a:cubicBezTo>
                  <a:cubicBezTo>
                    <a:pt x="3342" y="2624"/>
                    <a:pt x="2624" y="3345"/>
                    <a:pt x="1736" y="3345"/>
                  </a:cubicBezTo>
                  <a:cubicBezTo>
                    <a:pt x="851" y="3345"/>
                    <a:pt x="130" y="2624"/>
                    <a:pt x="130" y="1740"/>
                  </a:cubicBezTo>
                  <a:cubicBezTo>
                    <a:pt x="130" y="852"/>
                    <a:pt x="851" y="131"/>
                    <a:pt x="1736" y="131"/>
                  </a:cubicBezTo>
                  <a:close/>
                  <a:moveTo>
                    <a:pt x="1736" y="1"/>
                  </a:moveTo>
                  <a:cubicBezTo>
                    <a:pt x="780" y="1"/>
                    <a:pt x="1" y="781"/>
                    <a:pt x="1" y="1740"/>
                  </a:cubicBezTo>
                  <a:cubicBezTo>
                    <a:pt x="1" y="2695"/>
                    <a:pt x="780" y="3475"/>
                    <a:pt x="1736" y="3475"/>
                  </a:cubicBezTo>
                  <a:cubicBezTo>
                    <a:pt x="2695" y="3475"/>
                    <a:pt x="3474" y="2695"/>
                    <a:pt x="3474" y="1740"/>
                  </a:cubicBezTo>
                  <a:cubicBezTo>
                    <a:pt x="3474" y="781"/>
                    <a:pt x="2695" y="1"/>
                    <a:pt x="17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569;p32">
              <a:extLst>
                <a:ext uri="{FF2B5EF4-FFF2-40B4-BE49-F238E27FC236}">
                  <a16:creationId xmlns:a16="http://schemas.microsoft.com/office/drawing/2014/main" id="{2ADAAF59-6D9D-46E8-9595-E1FD5A9393D0}"/>
                </a:ext>
              </a:extLst>
            </p:cNvPr>
            <p:cNvSpPr/>
            <p:nvPr/>
          </p:nvSpPr>
          <p:spPr>
            <a:xfrm>
              <a:off x="4626290" y="2329583"/>
              <a:ext cx="50240" cy="50240"/>
            </a:xfrm>
            <a:custGeom>
              <a:avLst/>
              <a:gdLst/>
              <a:ahLst/>
              <a:cxnLst/>
              <a:rect l="l" t="t" r="r" b="b"/>
              <a:pathLst>
                <a:path w="457" h="457" extrusionOk="0">
                  <a:moveTo>
                    <a:pt x="229" y="0"/>
                  </a:moveTo>
                  <a:cubicBezTo>
                    <a:pt x="103" y="0"/>
                    <a:pt x="1" y="102"/>
                    <a:pt x="1" y="228"/>
                  </a:cubicBezTo>
                  <a:cubicBezTo>
                    <a:pt x="1" y="355"/>
                    <a:pt x="103" y="457"/>
                    <a:pt x="229" y="457"/>
                  </a:cubicBezTo>
                  <a:cubicBezTo>
                    <a:pt x="354" y="457"/>
                    <a:pt x="456" y="355"/>
                    <a:pt x="456" y="228"/>
                  </a:cubicBezTo>
                  <a:cubicBezTo>
                    <a:pt x="456" y="102"/>
                    <a:pt x="354" y="0"/>
                    <a:pt x="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570;p32">
              <a:extLst>
                <a:ext uri="{FF2B5EF4-FFF2-40B4-BE49-F238E27FC236}">
                  <a16:creationId xmlns:a16="http://schemas.microsoft.com/office/drawing/2014/main" id="{B91F16EF-50EA-4755-8EE1-B89FBE429044}"/>
                </a:ext>
              </a:extLst>
            </p:cNvPr>
            <p:cNvSpPr/>
            <p:nvPr/>
          </p:nvSpPr>
          <p:spPr>
            <a:xfrm>
              <a:off x="4753813" y="2329583"/>
              <a:ext cx="49910" cy="50240"/>
            </a:xfrm>
            <a:custGeom>
              <a:avLst/>
              <a:gdLst/>
              <a:ahLst/>
              <a:cxnLst/>
              <a:rect l="l" t="t" r="r" b="b"/>
              <a:pathLst>
                <a:path w="454" h="457" extrusionOk="0">
                  <a:moveTo>
                    <a:pt x="225" y="0"/>
                  </a:moveTo>
                  <a:cubicBezTo>
                    <a:pt x="102" y="0"/>
                    <a:pt x="0" y="102"/>
                    <a:pt x="0" y="228"/>
                  </a:cubicBezTo>
                  <a:cubicBezTo>
                    <a:pt x="0" y="355"/>
                    <a:pt x="102" y="457"/>
                    <a:pt x="225" y="457"/>
                  </a:cubicBezTo>
                  <a:cubicBezTo>
                    <a:pt x="351" y="457"/>
                    <a:pt x="454" y="355"/>
                    <a:pt x="454" y="228"/>
                  </a:cubicBezTo>
                  <a:cubicBezTo>
                    <a:pt x="454" y="102"/>
                    <a:pt x="351" y="0"/>
                    <a:pt x="2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571;p32">
              <a:extLst>
                <a:ext uri="{FF2B5EF4-FFF2-40B4-BE49-F238E27FC236}">
                  <a16:creationId xmlns:a16="http://schemas.microsoft.com/office/drawing/2014/main" id="{052CCC81-78B2-4236-8EE0-B0CF9058D333}"/>
                </a:ext>
              </a:extLst>
            </p:cNvPr>
            <p:cNvSpPr/>
            <p:nvPr/>
          </p:nvSpPr>
          <p:spPr>
            <a:xfrm>
              <a:off x="4605732" y="2435010"/>
              <a:ext cx="218549" cy="69698"/>
            </a:xfrm>
            <a:custGeom>
              <a:avLst/>
              <a:gdLst/>
              <a:ahLst/>
              <a:cxnLst/>
              <a:rect l="l" t="t" r="r" b="b"/>
              <a:pathLst>
                <a:path w="1988" h="634" extrusionOk="0">
                  <a:moveTo>
                    <a:pt x="73" y="1"/>
                  </a:moveTo>
                  <a:cubicBezTo>
                    <a:pt x="61" y="1"/>
                    <a:pt x="49" y="4"/>
                    <a:pt x="38" y="11"/>
                  </a:cubicBezTo>
                  <a:cubicBezTo>
                    <a:pt x="11" y="32"/>
                    <a:pt x="0" y="73"/>
                    <a:pt x="20" y="103"/>
                  </a:cubicBezTo>
                  <a:cubicBezTo>
                    <a:pt x="245" y="437"/>
                    <a:pt x="620" y="634"/>
                    <a:pt x="1021" y="634"/>
                  </a:cubicBezTo>
                  <a:cubicBezTo>
                    <a:pt x="1392" y="634"/>
                    <a:pt x="1735" y="467"/>
                    <a:pt x="1967" y="175"/>
                  </a:cubicBezTo>
                  <a:cubicBezTo>
                    <a:pt x="1988" y="147"/>
                    <a:pt x="1984" y="106"/>
                    <a:pt x="1953" y="82"/>
                  </a:cubicBezTo>
                  <a:cubicBezTo>
                    <a:pt x="1942" y="74"/>
                    <a:pt x="1928" y="69"/>
                    <a:pt x="1913" y="69"/>
                  </a:cubicBezTo>
                  <a:cubicBezTo>
                    <a:pt x="1894" y="69"/>
                    <a:pt x="1875" y="77"/>
                    <a:pt x="1862" y="93"/>
                  </a:cubicBezTo>
                  <a:cubicBezTo>
                    <a:pt x="1658" y="355"/>
                    <a:pt x="1351" y="504"/>
                    <a:pt x="1021" y="504"/>
                  </a:cubicBezTo>
                  <a:cubicBezTo>
                    <a:pt x="664" y="504"/>
                    <a:pt x="331" y="327"/>
                    <a:pt x="130" y="32"/>
                  </a:cubicBezTo>
                  <a:cubicBezTo>
                    <a:pt x="117" y="12"/>
                    <a:pt x="95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572;p32">
              <a:extLst>
                <a:ext uri="{FF2B5EF4-FFF2-40B4-BE49-F238E27FC236}">
                  <a16:creationId xmlns:a16="http://schemas.microsoft.com/office/drawing/2014/main" id="{EE1F9ED9-7DB0-466B-BDE1-4BEE438EFBE6}"/>
                </a:ext>
              </a:extLst>
            </p:cNvPr>
            <p:cNvSpPr/>
            <p:nvPr/>
          </p:nvSpPr>
          <p:spPr>
            <a:xfrm>
              <a:off x="4393339" y="2882002"/>
              <a:ext cx="381911" cy="382021"/>
            </a:xfrm>
            <a:custGeom>
              <a:avLst/>
              <a:gdLst/>
              <a:ahLst/>
              <a:cxnLst/>
              <a:rect l="l" t="t" r="r" b="b"/>
              <a:pathLst>
                <a:path w="3474" h="3475" extrusionOk="0">
                  <a:moveTo>
                    <a:pt x="1735" y="133"/>
                  </a:moveTo>
                  <a:cubicBezTo>
                    <a:pt x="2623" y="133"/>
                    <a:pt x="3341" y="851"/>
                    <a:pt x="3341" y="1740"/>
                  </a:cubicBezTo>
                  <a:cubicBezTo>
                    <a:pt x="3341" y="2624"/>
                    <a:pt x="2623" y="3345"/>
                    <a:pt x="1735" y="3345"/>
                  </a:cubicBezTo>
                  <a:cubicBezTo>
                    <a:pt x="850" y="3345"/>
                    <a:pt x="129" y="2624"/>
                    <a:pt x="129" y="1740"/>
                  </a:cubicBezTo>
                  <a:cubicBezTo>
                    <a:pt x="129" y="851"/>
                    <a:pt x="850" y="133"/>
                    <a:pt x="1735" y="133"/>
                  </a:cubicBezTo>
                  <a:close/>
                  <a:moveTo>
                    <a:pt x="1735" y="0"/>
                  </a:moveTo>
                  <a:cubicBezTo>
                    <a:pt x="779" y="0"/>
                    <a:pt x="0" y="780"/>
                    <a:pt x="0" y="1740"/>
                  </a:cubicBezTo>
                  <a:cubicBezTo>
                    <a:pt x="0" y="2695"/>
                    <a:pt x="779" y="3475"/>
                    <a:pt x="1735" y="3475"/>
                  </a:cubicBezTo>
                  <a:cubicBezTo>
                    <a:pt x="2695" y="3475"/>
                    <a:pt x="3474" y="2695"/>
                    <a:pt x="3474" y="1740"/>
                  </a:cubicBezTo>
                  <a:cubicBezTo>
                    <a:pt x="3474" y="780"/>
                    <a:pt x="2695" y="0"/>
                    <a:pt x="17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573;p32">
              <a:extLst>
                <a:ext uri="{FF2B5EF4-FFF2-40B4-BE49-F238E27FC236}">
                  <a16:creationId xmlns:a16="http://schemas.microsoft.com/office/drawing/2014/main" id="{9A87D15A-2039-4941-8E6A-1BE27D687957}"/>
                </a:ext>
              </a:extLst>
            </p:cNvPr>
            <p:cNvSpPr/>
            <p:nvPr/>
          </p:nvSpPr>
          <p:spPr>
            <a:xfrm>
              <a:off x="4495358" y="2993806"/>
              <a:ext cx="50240" cy="50350"/>
            </a:xfrm>
            <a:custGeom>
              <a:avLst/>
              <a:gdLst/>
              <a:ahLst/>
              <a:cxnLst/>
              <a:rect l="l" t="t" r="r" b="b"/>
              <a:pathLst>
                <a:path w="457" h="458" extrusionOk="0">
                  <a:moveTo>
                    <a:pt x="228" y="1"/>
                  </a:moveTo>
                  <a:cubicBezTo>
                    <a:pt x="103" y="1"/>
                    <a:pt x="1" y="103"/>
                    <a:pt x="1" y="229"/>
                  </a:cubicBezTo>
                  <a:cubicBezTo>
                    <a:pt x="1" y="355"/>
                    <a:pt x="103" y="457"/>
                    <a:pt x="228" y="457"/>
                  </a:cubicBezTo>
                  <a:cubicBezTo>
                    <a:pt x="355" y="457"/>
                    <a:pt x="457" y="355"/>
                    <a:pt x="457" y="229"/>
                  </a:cubicBezTo>
                  <a:cubicBezTo>
                    <a:pt x="457" y="103"/>
                    <a:pt x="355" y="1"/>
                    <a:pt x="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574;p32">
              <a:extLst>
                <a:ext uri="{FF2B5EF4-FFF2-40B4-BE49-F238E27FC236}">
                  <a16:creationId xmlns:a16="http://schemas.microsoft.com/office/drawing/2014/main" id="{C6FA8CB4-0230-4396-B2F4-54FCD67134A1}"/>
                </a:ext>
              </a:extLst>
            </p:cNvPr>
            <p:cNvSpPr/>
            <p:nvPr/>
          </p:nvSpPr>
          <p:spPr>
            <a:xfrm>
              <a:off x="4622552" y="2993806"/>
              <a:ext cx="50240" cy="50350"/>
            </a:xfrm>
            <a:custGeom>
              <a:avLst/>
              <a:gdLst/>
              <a:ahLst/>
              <a:cxnLst/>
              <a:rect l="l" t="t" r="r" b="b"/>
              <a:pathLst>
                <a:path w="457" h="458" extrusionOk="0">
                  <a:moveTo>
                    <a:pt x="228" y="1"/>
                  </a:moveTo>
                  <a:cubicBezTo>
                    <a:pt x="103" y="1"/>
                    <a:pt x="1" y="103"/>
                    <a:pt x="1" y="229"/>
                  </a:cubicBezTo>
                  <a:cubicBezTo>
                    <a:pt x="1" y="355"/>
                    <a:pt x="103" y="457"/>
                    <a:pt x="228" y="457"/>
                  </a:cubicBezTo>
                  <a:cubicBezTo>
                    <a:pt x="354" y="457"/>
                    <a:pt x="456" y="355"/>
                    <a:pt x="456" y="229"/>
                  </a:cubicBezTo>
                  <a:cubicBezTo>
                    <a:pt x="456" y="103"/>
                    <a:pt x="354" y="1"/>
                    <a:pt x="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575;p32">
              <a:extLst>
                <a:ext uri="{FF2B5EF4-FFF2-40B4-BE49-F238E27FC236}">
                  <a16:creationId xmlns:a16="http://schemas.microsoft.com/office/drawing/2014/main" id="{EAAD0F55-1DF3-485A-BA2A-A4BAEA60BE2E}"/>
                </a:ext>
              </a:extLst>
            </p:cNvPr>
            <p:cNvSpPr/>
            <p:nvPr/>
          </p:nvSpPr>
          <p:spPr>
            <a:xfrm>
              <a:off x="4488212" y="3127046"/>
              <a:ext cx="192055" cy="14621"/>
            </a:xfrm>
            <a:custGeom>
              <a:avLst/>
              <a:gdLst/>
              <a:ahLst/>
              <a:cxnLst/>
              <a:rect l="l" t="t" r="r" b="b"/>
              <a:pathLst>
                <a:path w="1747" h="133" extrusionOk="0">
                  <a:moveTo>
                    <a:pt x="66" y="0"/>
                  </a:moveTo>
                  <a:cubicBezTo>
                    <a:pt x="32" y="0"/>
                    <a:pt x="1" y="31"/>
                    <a:pt x="1" y="65"/>
                  </a:cubicBezTo>
                  <a:cubicBezTo>
                    <a:pt x="1" y="103"/>
                    <a:pt x="32" y="133"/>
                    <a:pt x="66" y="133"/>
                  </a:cubicBezTo>
                  <a:lnTo>
                    <a:pt x="1678" y="133"/>
                  </a:lnTo>
                  <a:cubicBezTo>
                    <a:pt x="1716" y="133"/>
                    <a:pt x="1747" y="103"/>
                    <a:pt x="1747" y="65"/>
                  </a:cubicBezTo>
                  <a:cubicBezTo>
                    <a:pt x="1747" y="31"/>
                    <a:pt x="1716" y="0"/>
                    <a:pt x="16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2" name="TextBox 1031">
            <a:extLst>
              <a:ext uri="{FF2B5EF4-FFF2-40B4-BE49-F238E27FC236}">
                <a16:creationId xmlns:a16="http://schemas.microsoft.com/office/drawing/2014/main" id="{B140600F-65B4-46D3-BA74-527B25C6FFD9}"/>
              </a:ext>
            </a:extLst>
          </p:cNvPr>
          <p:cNvSpPr txBox="1"/>
          <p:nvPr/>
        </p:nvSpPr>
        <p:spPr>
          <a:xfrm>
            <a:off x="1141937" y="997905"/>
            <a:ext cx="2082621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E4848"/>
                </a:solidFill>
                <a:latin typeface="나눔바른고딕" panose="020B0603020101020101" pitchFamily="50" charset="-127"/>
                <a:ea typeface="나눔바른고딕"/>
                <a:cs typeface="+mj-cs"/>
              </a:rPr>
              <a:t>정부와 개인의 사회적 거리두기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E4848"/>
              </a:solidFill>
              <a:latin typeface="나눔바른고딕" panose="020B0603020101020101" pitchFamily="50" charset="-127"/>
              <a:ea typeface="나눔바른고딕"/>
              <a:cs typeface="+mj-cs"/>
            </a:endParaRPr>
          </a:p>
        </p:txBody>
      </p:sp>
      <p:sp>
        <p:nvSpPr>
          <p:cNvPr id="1033" name="직사각형 1032">
            <a:extLst>
              <a:ext uri="{FF2B5EF4-FFF2-40B4-BE49-F238E27FC236}">
                <a16:creationId xmlns:a16="http://schemas.microsoft.com/office/drawing/2014/main" id="{E3B7C5F5-C4D2-40C0-B105-4036884409A8}"/>
              </a:ext>
            </a:extLst>
          </p:cNvPr>
          <p:cNvSpPr/>
          <p:nvPr/>
        </p:nvSpPr>
        <p:spPr>
          <a:xfrm>
            <a:off x="455532" y="1438288"/>
            <a:ext cx="11258060" cy="5112840"/>
          </a:xfrm>
          <a:prstGeom prst="rect">
            <a:avLst/>
          </a:prstGeom>
          <a:noFill/>
          <a:ln w="3810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9783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>
            <a:extLst>
              <a:ext uri="{FF2B5EF4-FFF2-40B4-BE49-F238E27FC236}">
                <a16:creationId xmlns:a16="http://schemas.microsoft.com/office/drawing/2014/main" id="{492B55F2-49E3-4A15-9238-466C758FC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109" y="3663567"/>
            <a:ext cx="3351490" cy="717330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1B0DF309-9987-49B6-8305-98CB9573F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8148" y="4520061"/>
            <a:ext cx="3578414" cy="74408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CBB2A2D-272A-4FE7-9680-4DAD2A05B961}"/>
              </a:ext>
            </a:extLst>
          </p:cNvPr>
          <p:cNvSpPr txBox="1"/>
          <p:nvPr/>
        </p:nvSpPr>
        <p:spPr>
          <a:xfrm>
            <a:off x="1463571" y="2836038"/>
            <a:ext cx="19364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한강은 안전지역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?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A5E290-04BA-4B27-B958-6D46B6E391AE}"/>
              </a:ext>
            </a:extLst>
          </p:cNvPr>
          <p:cNvSpPr txBox="1"/>
          <p:nvPr/>
        </p:nvSpPr>
        <p:spPr>
          <a:xfrm>
            <a:off x="7002294" y="2820093"/>
            <a:ext cx="24848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이태원은 위험지역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?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039FDFEC-EB64-4A49-9684-6033555F0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7904" y="3769716"/>
            <a:ext cx="3623302" cy="62410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F9C9F403-9EB1-4762-8DDC-35CE717E62E8}"/>
              </a:ext>
            </a:extLst>
          </p:cNvPr>
          <p:cNvSpPr txBox="1"/>
          <p:nvPr/>
        </p:nvSpPr>
        <p:spPr>
          <a:xfrm>
            <a:off x="1794778" y="5485100"/>
            <a:ext cx="3389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유동인구 과다로 폐쇄 결정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endParaRPr lang="ko-KR" altLang="en-US" dirty="0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13C9F2F5-1850-42D0-BC70-E2E7B2FADD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5330" y="4561736"/>
            <a:ext cx="3855790" cy="521874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32EEFD0-F6CC-4226-B865-472FDFDF3AAE}"/>
              </a:ext>
            </a:extLst>
          </p:cNvPr>
          <p:cNvSpPr txBox="1"/>
          <p:nvPr/>
        </p:nvSpPr>
        <p:spPr>
          <a:xfrm>
            <a:off x="7326222" y="5480349"/>
            <a:ext cx="3389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유동인구 진공상태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1/3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폐업</a:t>
            </a:r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73F84FC-C3BB-43F6-92FC-2593CD418F02}"/>
              </a:ext>
            </a:extLst>
          </p:cNvPr>
          <p:cNvSpPr txBox="1"/>
          <p:nvPr/>
        </p:nvSpPr>
        <p:spPr>
          <a:xfrm>
            <a:off x="9511008" y="5798023"/>
            <a:ext cx="14639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한국감정원</a:t>
            </a:r>
            <a:endParaRPr lang="ko-KR" altLang="en-US" sz="14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3F54C3D-BE4C-43E7-BA3A-81661D9E1999}"/>
              </a:ext>
            </a:extLst>
          </p:cNvPr>
          <p:cNvSpPr txBox="1"/>
          <p:nvPr/>
        </p:nvSpPr>
        <p:spPr>
          <a:xfrm>
            <a:off x="3862203" y="5798021"/>
            <a:ext cx="10173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서울시</a:t>
            </a:r>
            <a:endParaRPr lang="ko-KR" altLang="en-US" sz="1400" dirty="0"/>
          </a:p>
        </p:txBody>
      </p:sp>
      <p:cxnSp>
        <p:nvCxnSpPr>
          <p:cNvPr id="320" name="Google Shape;538;p31">
            <a:extLst>
              <a:ext uri="{FF2B5EF4-FFF2-40B4-BE49-F238E27FC236}">
                <a16:creationId xmlns:a16="http://schemas.microsoft.com/office/drawing/2014/main" id="{BF78362E-0037-4FE5-8841-0BE2D084909D}"/>
              </a:ext>
            </a:extLst>
          </p:cNvPr>
          <p:cNvCxnSpPr>
            <a:cxnSpLocks/>
          </p:cNvCxnSpPr>
          <p:nvPr/>
        </p:nvCxnSpPr>
        <p:spPr>
          <a:xfrm>
            <a:off x="8287934" y="2854583"/>
            <a:ext cx="2423159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1036" name="그룹 1035">
            <a:extLst>
              <a:ext uri="{FF2B5EF4-FFF2-40B4-BE49-F238E27FC236}">
                <a16:creationId xmlns:a16="http://schemas.microsoft.com/office/drawing/2014/main" id="{70D33ADC-90F1-4419-B00B-542E5D63FD64}"/>
              </a:ext>
            </a:extLst>
          </p:cNvPr>
          <p:cNvGrpSpPr/>
          <p:nvPr/>
        </p:nvGrpSpPr>
        <p:grpSpPr>
          <a:xfrm>
            <a:off x="10042078" y="2232831"/>
            <a:ext cx="1050344" cy="977939"/>
            <a:chOff x="8662580" y="140281"/>
            <a:chExt cx="1678813" cy="1368131"/>
          </a:xfrm>
        </p:grpSpPr>
        <p:grpSp>
          <p:nvGrpSpPr>
            <p:cNvPr id="69" name="Google Shape;284;p31">
              <a:extLst>
                <a:ext uri="{FF2B5EF4-FFF2-40B4-BE49-F238E27FC236}">
                  <a16:creationId xmlns:a16="http://schemas.microsoft.com/office/drawing/2014/main" id="{99387ADB-6D7E-4445-837E-72863AC70E7B}"/>
                </a:ext>
              </a:extLst>
            </p:cNvPr>
            <p:cNvGrpSpPr/>
            <p:nvPr/>
          </p:nvGrpSpPr>
          <p:grpSpPr>
            <a:xfrm>
              <a:off x="8666810" y="140281"/>
              <a:ext cx="1567036" cy="1368131"/>
              <a:chOff x="699550" y="1097021"/>
              <a:chExt cx="4053414" cy="3473454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70" name="Google Shape;285;p31">
                <a:extLst>
                  <a:ext uri="{FF2B5EF4-FFF2-40B4-BE49-F238E27FC236}">
                    <a16:creationId xmlns:a16="http://schemas.microsoft.com/office/drawing/2014/main" id="{DA12AD48-C49B-4E3D-998B-1E4B64AEE65C}"/>
                  </a:ext>
                </a:extLst>
              </p:cNvPr>
              <p:cNvSpPr/>
              <p:nvPr/>
            </p:nvSpPr>
            <p:spPr>
              <a:xfrm>
                <a:off x="707497" y="4535797"/>
                <a:ext cx="172505" cy="34677"/>
              </a:xfrm>
              <a:custGeom>
                <a:avLst/>
                <a:gdLst/>
                <a:ahLst/>
                <a:cxnLst/>
                <a:rect l="l" t="t" r="r" b="b"/>
                <a:pathLst>
                  <a:path w="3104" h="624" extrusionOk="0">
                    <a:moveTo>
                      <a:pt x="694" y="0"/>
                    </a:moveTo>
                    <a:lnTo>
                      <a:pt x="4" y="385"/>
                    </a:lnTo>
                    <a:lnTo>
                      <a:pt x="0" y="565"/>
                    </a:lnTo>
                    <a:lnTo>
                      <a:pt x="3103" y="623"/>
                    </a:lnTo>
                    <a:lnTo>
                      <a:pt x="69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286;p31">
                <a:extLst>
                  <a:ext uri="{FF2B5EF4-FFF2-40B4-BE49-F238E27FC236}">
                    <a16:creationId xmlns:a16="http://schemas.microsoft.com/office/drawing/2014/main" id="{39152AD8-151F-48DE-A267-F5B438960060}"/>
                  </a:ext>
                </a:extLst>
              </p:cNvPr>
              <p:cNvSpPr/>
              <p:nvPr/>
            </p:nvSpPr>
            <p:spPr>
              <a:xfrm>
                <a:off x="917020" y="4525182"/>
                <a:ext cx="157944" cy="42235"/>
              </a:xfrm>
              <a:custGeom>
                <a:avLst/>
                <a:gdLst/>
                <a:ahLst/>
                <a:cxnLst/>
                <a:rect l="l" t="t" r="r" b="b"/>
                <a:pathLst>
                  <a:path w="2842" h="760" extrusionOk="0">
                    <a:moveTo>
                      <a:pt x="657" y="1"/>
                    </a:moveTo>
                    <a:lnTo>
                      <a:pt x="78" y="538"/>
                    </a:lnTo>
                    <a:lnTo>
                      <a:pt x="0" y="760"/>
                    </a:lnTo>
                    <a:lnTo>
                      <a:pt x="0" y="760"/>
                    </a:lnTo>
                    <a:lnTo>
                      <a:pt x="2841" y="702"/>
                    </a:lnTo>
                    <a:lnTo>
                      <a:pt x="881" y="73"/>
                    </a:lnTo>
                    <a:lnTo>
                      <a:pt x="657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287;p31">
                <a:extLst>
                  <a:ext uri="{FF2B5EF4-FFF2-40B4-BE49-F238E27FC236}">
                    <a16:creationId xmlns:a16="http://schemas.microsoft.com/office/drawing/2014/main" id="{71B15CB8-F1DE-41E3-807C-116F461C8F90}"/>
                  </a:ext>
                </a:extLst>
              </p:cNvPr>
              <p:cNvSpPr/>
              <p:nvPr/>
            </p:nvSpPr>
            <p:spPr>
              <a:xfrm>
                <a:off x="834712" y="3221470"/>
                <a:ext cx="165169" cy="233738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4206" extrusionOk="0">
                    <a:moveTo>
                      <a:pt x="1661" y="0"/>
                    </a:moveTo>
                    <a:lnTo>
                      <a:pt x="1" y="466"/>
                    </a:lnTo>
                    <a:lnTo>
                      <a:pt x="1012" y="2637"/>
                    </a:lnTo>
                    <a:lnTo>
                      <a:pt x="538" y="4161"/>
                    </a:lnTo>
                    <a:lnTo>
                      <a:pt x="1375" y="4205"/>
                    </a:lnTo>
                    <a:lnTo>
                      <a:pt x="1400" y="3045"/>
                    </a:lnTo>
                    <a:cubicBezTo>
                      <a:pt x="1400" y="3045"/>
                      <a:pt x="1934" y="3150"/>
                      <a:pt x="2342" y="3150"/>
                    </a:cubicBezTo>
                    <a:cubicBezTo>
                      <a:pt x="2750" y="3150"/>
                      <a:pt x="2314" y="2246"/>
                      <a:pt x="2314" y="2246"/>
                    </a:cubicBezTo>
                    <a:lnTo>
                      <a:pt x="2971" y="2184"/>
                    </a:lnTo>
                    <a:lnTo>
                      <a:pt x="2253" y="1623"/>
                    </a:lnTo>
                    <a:lnTo>
                      <a:pt x="166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288;p31">
                <a:extLst>
                  <a:ext uri="{FF2B5EF4-FFF2-40B4-BE49-F238E27FC236}">
                    <a16:creationId xmlns:a16="http://schemas.microsoft.com/office/drawing/2014/main" id="{523B278F-07B2-442C-8D8A-593D8455144A}"/>
                  </a:ext>
                </a:extLst>
              </p:cNvPr>
              <p:cNvSpPr/>
              <p:nvPr/>
            </p:nvSpPr>
            <p:spPr>
              <a:xfrm>
                <a:off x="809758" y="3176564"/>
                <a:ext cx="134881" cy="20089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3615" extrusionOk="0">
                    <a:moveTo>
                      <a:pt x="1637" y="0"/>
                    </a:moveTo>
                    <a:cubicBezTo>
                      <a:pt x="1516" y="0"/>
                      <a:pt x="1370" y="10"/>
                      <a:pt x="1222" y="29"/>
                    </a:cubicBezTo>
                    <a:cubicBezTo>
                      <a:pt x="729" y="94"/>
                      <a:pt x="1" y="1230"/>
                      <a:pt x="1" y="1230"/>
                    </a:cubicBezTo>
                    <a:lnTo>
                      <a:pt x="1546" y="3615"/>
                    </a:lnTo>
                    <a:lnTo>
                      <a:pt x="1246" y="1618"/>
                    </a:lnTo>
                    <a:lnTo>
                      <a:pt x="2039" y="1039"/>
                    </a:lnTo>
                    <a:cubicBezTo>
                      <a:pt x="2039" y="1039"/>
                      <a:pt x="2427" y="631"/>
                      <a:pt x="1974" y="458"/>
                    </a:cubicBezTo>
                    <a:cubicBezTo>
                      <a:pt x="2427" y="437"/>
                      <a:pt x="2232" y="328"/>
                      <a:pt x="1760" y="158"/>
                    </a:cubicBezTo>
                    <a:cubicBezTo>
                      <a:pt x="2063" y="53"/>
                      <a:pt x="1920" y="0"/>
                      <a:pt x="163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289;p31">
                <a:extLst>
                  <a:ext uri="{FF2B5EF4-FFF2-40B4-BE49-F238E27FC236}">
                    <a16:creationId xmlns:a16="http://schemas.microsoft.com/office/drawing/2014/main" id="{B14FA5F3-1766-4399-8A54-9ECA8F798261}"/>
                  </a:ext>
                </a:extLst>
              </p:cNvPr>
              <p:cNvSpPr/>
              <p:nvPr/>
            </p:nvSpPr>
            <p:spPr>
              <a:xfrm>
                <a:off x="864556" y="3308391"/>
                <a:ext cx="34512" cy="36789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62" extrusionOk="0">
                    <a:moveTo>
                      <a:pt x="259" y="0"/>
                    </a:moveTo>
                    <a:cubicBezTo>
                      <a:pt x="125" y="0"/>
                      <a:pt x="1" y="55"/>
                      <a:pt x="148" y="311"/>
                    </a:cubicBezTo>
                    <a:cubicBezTo>
                      <a:pt x="292" y="563"/>
                      <a:pt x="402" y="661"/>
                      <a:pt x="483" y="661"/>
                    </a:cubicBezTo>
                    <a:cubicBezTo>
                      <a:pt x="547" y="661"/>
                      <a:pt x="592" y="600"/>
                      <a:pt x="621" y="505"/>
                    </a:cubicBezTo>
                    <a:lnTo>
                      <a:pt x="467" y="32"/>
                    </a:lnTo>
                    <a:cubicBezTo>
                      <a:pt x="467" y="32"/>
                      <a:pt x="360" y="0"/>
                      <a:pt x="25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290;p31">
                <a:extLst>
                  <a:ext uri="{FF2B5EF4-FFF2-40B4-BE49-F238E27FC236}">
                    <a16:creationId xmlns:a16="http://schemas.microsoft.com/office/drawing/2014/main" id="{D7103B2D-488C-4B44-91BA-4D33ADDF35E5}"/>
                  </a:ext>
                </a:extLst>
              </p:cNvPr>
              <p:cNvSpPr/>
              <p:nvPr/>
            </p:nvSpPr>
            <p:spPr>
              <a:xfrm>
                <a:off x="1498237" y="2901350"/>
                <a:ext cx="502065" cy="502209"/>
              </a:xfrm>
              <a:custGeom>
                <a:avLst/>
                <a:gdLst/>
                <a:ahLst/>
                <a:cxnLst/>
                <a:rect l="l" t="t" r="r" b="b"/>
                <a:pathLst>
                  <a:path w="9034" h="9037" extrusionOk="0">
                    <a:moveTo>
                      <a:pt x="4515" y="0"/>
                    </a:moveTo>
                    <a:cubicBezTo>
                      <a:pt x="2022" y="0"/>
                      <a:pt x="1" y="2024"/>
                      <a:pt x="1" y="4518"/>
                    </a:cubicBezTo>
                    <a:cubicBezTo>
                      <a:pt x="1" y="7012"/>
                      <a:pt x="2022" y="9036"/>
                      <a:pt x="4515" y="9036"/>
                    </a:cubicBezTo>
                    <a:cubicBezTo>
                      <a:pt x="7012" y="9036"/>
                      <a:pt x="9033" y="7012"/>
                      <a:pt x="9033" y="4518"/>
                    </a:cubicBezTo>
                    <a:cubicBezTo>
                      <a:pt x="9033" y="2024"/>
                      <a:pt x="7012" y="0"/>
                      <a:pt x="45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291;p31">
                <a:extLst>
                  <a:ext uri="{FF2B5EF4-FFF2-40B4-BE49-F238E27FC236}">
                    <a16:creationId xmlns:a16="http://schemas.microsoft.com/office/drawing/2014/main" id="{F0646B2D-C625-4816-9BA6-51DEC3F59F04}"/>
                  </a:ext>
                </a:extLst>
              </p:cNvPr>
              <p:cNvSpPr/>
              <p:nvPr/>
            </p:nvSpPr>
            <p:spPr>
              <a:xfrm>
                <a:off x="707664" y="3835034"/>
                <a:ext cx="292769" cy="722109"/>
              </a:xfrm>
              <a:custGeom>
                <a:avLst/>
                <a:gdLst/>
                <a:ahLst/>
                <a:cxnLst/>
                <a:rect l="l" t="t" r="r" b="b"/>
                <a:pathLst>
                  <a:path w="5268" h="12994" extrusionOk="0">
                    <a:moveTo>
                      <a:pt x="5230" y="1"/>
                    </a:moveTo>
                    <a:lnTo>
                      <a:pt x="1654" y="1386"/>
                    </a:lnTo>
                    <a:lnTo>
                      <a:pt x="1" y="12994"/>
                    </a:lnTo>
                    <a:lnTo>
                      <a:pt x="691" y="12609"/>
                    </a:lnTo>
                    <a:lnTo>
                      <a:pt x="3464" y="1807"/>
                    </a:lnTo>
                    <a:lnTo>
                      <a:pt x="3845" y="12956"/>
                    </a:lnTo>
                    <a:lnTo>
                      <a:pt x="4424" y="12419"/>
                    </a:lnTo>
                    <a:cubicBezTo>
                      <a:pt x="4424" y="12419"/>
                      <a:pt x="5267" y="116"/>
                      <a:pt x="523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292;p31">
                <a:extLst>
                  <a:ext uri="{FF2B5EF4-FFF2-40B4-BE49-F238E27FC236}">
                    <a16:creationId xmlns:a16="http://schemas.microsoft.com/office/drawing/2014/main" id="{AB448339-068E-4A9F-BA42-0659BBCC2BDE}"/>
                  </a:ext>
                </a:extLst>
              </p:cNvPr>
              <p:cNvSpPr/>
              <p:nvPr/>
            </p:nvSpPr>
            <p:spPr>
              <a:xfrm>
                <a:off x="699550" y="3172507"/>
                <a:ext cx="972118" cy="814748"/>
              </a:xfrm>
              <a:custGeom>
                <a:avLst/>
                <a:gdLst/>
                <a:ahLst/>
                <a:cxnLst/>
                <a:rect l="l" t="t" r="r" b="b"/>
                <a:pathLst>
                  <a:path w="17492" h="14661" extrusionOk="0">
                    <a:moveTo>
                      <a:pt x="14399" y="0"/>
                    </a:moveTo>
                    <a:lnTo>
                      <a:pt x="0" y="11677"/>
                    </a:lnTo>
                    <a:cubicBezTo>
                      <a:pt x="0" y="13205"/>
                      <a:pt x="1923" y="14661"/>
                      <a:pt x="1923" y="14661"/>
                    </a:cubicBezTo>
                    <a:lnTo>
                      <a:pt x="17492" y="3929"/>
                    </a:lnTo>
                    <a:lnTo>
                      <a:pt x="1439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293;p31">
                <a:extLst>
                  <a:ext uri="{FF2B5EF4-FFF2-40B4-BE49-F238E27FC236}">
                    <a16:creationId xmlns:a16="http://schemas.microsoft.com/office/drawing/2014/main" id="{279C0E93-BBA4-4344-8AF1-3FD72641C93E}"/>
                  </a:ext>
                </a:extLst>
              </p:cNvPr>
              <p:cNvSpPr/>
              <p:nvPr/>
            </p:nvSpPr>
            <p:spPr>
              <a:xfrm>
                <a:off x="788194" y="3431327"/>
                <a:ext cx="453325" cy="296702"/>
              </a:xfrm>
              <a:custGeom>
                <a:avLst/>
                <a:gdLst/>
                <a:ahLst/>
                <a:cxnLst/>
                <a:rect l="l" t="t" r="r" b="b"/>
                <a:pathLst>
                  <a:path w="8157" h="5339" extrusionOk="0">
                    <a:moveTo>
                      <a:pt x="654" y="1"/>
                    </a:moveTo>
                    <a:lnTo>
                      <a:pt x="1" y="144"/>
                    </a:lnTo>
                    <a:lnTo>
                      <a:pt x="453" y="5339"/>
                    </a:lnTo>
                    <a:lnTo>
                      <a:pt x="3532" y="2896"/>
                    </a:lnTo>
                    <a:lnTo>
                      <a:pt x="3529" y="2219"/>
                    </a:lnTo>
                    <a:lnTo>
                      <a:pt x="5384" y="4110"/>
                    </a:lnTo>
                    <a:lnTo>
                      <a:pt x="7871" y="4971"/>
                    </a:lnTo>
                    <a:lnTo>
                      <a:pt x="8157" y="4594"/>
                    </a:lnTo>
                    <a:lnTo>
                      <a:pt x="5965" y="3165"/>
                    </a:lnTo>
                    <a:lnTo>
                      <a:pt x="3600" y="508"/>
                    </a:lnTo>
                    <a:lnTo>
                      <a:pt x="65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294;p31">
                <a:extLst>
                  <a:ext uri="{FF2B5EF4-FFF2-40B4-BE49-F238E27FC236}">
                    <a16:creationId xmlns:a16="http://schemas.microsoft.com/office/drawing/2014/main" id="{9AD69388-6ECF-40A9-8318-537738360766}"/>
                  </a:ext>
                </a:extLst>
              </p:cNvPr>
              <p:cNvSpPr/>
              <p:nvPr/>
            </p:nvSpPr>
            <p:spPr>
              <a:xfrm>
                <a:off x="1225580" y="3664692"/>
                <a:ext cx="48850" cy="4295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773" extrusionOk="0">
                    <a:moveTo>
                      <a:pt x="879" y="0"/>
                    </a:moveTo>
                    <a:lnTo>
                      <a:pt x="287" y="395"/>
                    </a:lnTo>
                    <a:lnTo>
                      <a:pt x="1" y="772"/>
                    </a:lnTo>
                    <a:cubicBezTo>
                      <a:pt x="1" y="772"/>
                      <a:pt x="8" y="772"/>
                      <a:pt x="20" y="772"/>
                    </a:cubicBezTo>
                    <a:cubicBezTo>
                      <a:pt x="117" y="772"/>
                      <a:pt x="561" y="761"/>
                      <a:pt x="695" y="565"/>
                    </a:cubicBezTo>
                    <a:cubicBezTo>
                      <a:pt x="844" y="340"/>
                      <a:pt x="879" y="1"/>
                      <a:pt x="87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295;p31">
                <a:extLst>
                  <a:ext uri="{FF2B5EF4-FFF2-40B4-BE49-F238E27FC236}">
                    <a16:creationId xmlns:a16="http://schemas.microsoft.com/office/drawing/2014/main" id="{A45B8D12-E979-4EFF-AD32-29C6AD53D635}"/>
                  </a:ext>
                </a:extLst>
              </p:cNvPr>
              <p:cNvSpPr/>
              <p:nvPr/>
            </p:nvSpPr>
            <p:spPr>
              <a:xfrm>
                <a:off x="879006" y="3316728"/>
                <a:ext cx="23286" cy="22007"/>
              </a:xfrm>
              <a:custGeom>
                <a:avLst/>
                <a:gdLst/>
                <a:ahLst/>
                <a:cxnLst/>
                <a:rect l="l" t="t" r="r" b="b"/>
                <a:pathLst>
                  <a:path w="419" h="396" extrusionOk="0">
                    <a:moveTo>
                      <a:pt x="85" y="0"/>
                    </a:moveTo>
                    <a:cubicBezTo>
                      <a:pt x="42" y="0"/>
                      <a:pt x="0" y="38"/>
                      <a:pt x="3" y="76"/>
                    </a:cubicBezTo>
                    <a:cubicBezTo>
                      <a:pt x="20" y="55"/>
                      <a:pt x="41" y="47"/>
                      <a:pt x="60" y="47"/>
                    </a:cubicBezTo>
                    <a:cubicBezTo>
                      <a:pt x="73" y="47"/>
                      <a:pt x="85" y="50"/>
                      <a:pt x="96" y="56"/>
                    </a:cubicBezTo>
                    <a:cubicBezTo>
                      <a:pt x="122" y="72"/>
                      <a:pt x="146" y="96"/>
                      <a:pt x="174" y="123"/>
                    </a:cubicBezTo>
                    <a:cubicBezTo>
                      <a:pt x="214" y="167"/>
                      <a:pt x="253" y="215"/>
                      <a:pt x="292" y="263"/>
                    </a:cubicBezTo>
                    <a:lnTo>
                      <a:pt x="292" y="263"/>
                    </a:lnTo>
                    <a:cubicBezTo>
                      <a:pt x="277" y="273"/>
                      <a:pt x="262" y="293"/>
                      <a:pt x="259" y="310"/>
                    </a:cubicBezTo>
                    <a:cubicBezTo>
                      <a:pt x="262" y="355"/>
                      <a:pt x="286" y="378"/>
                      <a:pt x="309" y="395"/>
                    </a:cubicBezTo>
                    <a:cubicBezTo>
                      <a:pt x="303" y="368"/>
                      <a:pt x="292" y="334"/>
                      <a:pt x="303" y="321"/>
                    </a:cubicBezTo>
                    <a:cubicBezTo>
                      <a:pt x="307" y="314"/>
                      <a:pt x="316" y="312"/>
                      <a:pt x="329" y="312"/>
                    </a:cubicBezTo>
                    <a:cubicBezTo>
                      <a:pt x="336" y="312"/>
                      <a:pt x="344" y="313"/>
                      <a:pt x="354" y="314"/>
                    </a:cubicBezTo>
                    <a:lnTo>
                      <a:pt x="419" y="324"/>
                    </a:lnTo>
                    <a:lnTo>
                      <a:pt x="381" y="260"/>
                    </a:lnTo>
                    <a:cubicBezTo>
                      <a:pt x="344" y="188"/>
                      <a:pt x="292" y="120"/>
                      <a:pt x="228" y="65"/>
                    </a:cubicBezTo>
                    <a:cubicBezTo>
                      <a:pt x="198" y="35"/>
                      <a:pt x="157" y="11"/>
                      <a:pt x="109" y="4"/>
                    </a:cubicBezTo>
                    <a:cubicBezTo>
                      <a:pt x="101" y="2"/>
                      <a:pt x="93" y="0"/>
                      <a:pt x="8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296;p31">
                <a:extLst>
                  <a:ext uri="{FF2B5EF4-FFF2-40B4-BE49-F238E27FC236}">
                    <a16:creationId xmlns:a16="http://schemas.microsoft.com/office/drawing/2014/main" id="{B1D563AB-8464-4570-A03E-DF3D0CADFE18}"/>
                  </a:ext>
                </a:extLst>
              </p:cNvPr>
              <p:cNvSpPr/>
              <p:nvPr/>
            </p:nvSpPr>
            <p:spPr>
              <a:xfrm rot="3100932">
                <a:off x="1039039" y="3225141"/>
                <a:ext cx="847711" cy="296859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297;p31">
                <a:extLst>
                  <a:ext uri="{FF2B5EF4-FFF2-40B4-BE49-F238E27FC236}">
                    <a16:creationId xmlns:a16="http://schemas.microsoft.com/office/drawing/2014/main" id="{8E078A8B-4079-4706-86E2-88F647821440}"/>
                  </a:ext>
                </a:extLst>
              </p:cNvPr>
              <p:cNvSpPr/>
              <p:nvPr/>
            </p:nvSpPr>
            <p:spPr>
              <a:xfrm>
                <a:off x="1835638" y="3243879"/>
                <a:ext cx="1791408" cy="1081086"/>
              </a:xfrm>
              <a:custGeom>
                <a:avLst/>
                <a:gdLst/>
                <a:ahLst/>
                <a:cxnLst/>
                <a:rect l="l" t="t" r="r" b="b"/>
                <a:pathLst>
                  <a:path w="31860" h="19227" extrusionOk="0">
                    <a:moveTo>
                      <a:pt x="4036" y="0"/>
                    </a:moveTo>
                    <a:lnTo>
                      <a:pt x="0" y="19227"/>
                    </a:lnTo>
                    <a:lnTo>
                      <a:pt x="27824" y="19227"/>
                    </a:lnTo>
                    <a:lnTo>
                      <a:pt x="3186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298;p31">
                <a:extLst>
                  <a:ext uri="{FF2B5EF4-FFF2-40B4-BE49-F238E27FC236}">
                    <a16:creationId xmlns:a16="http://schemas.microsoft.com/office/drawing/2014/main" id="{5E97DA1B-370D-429B-8495-A646599361BA}"/>
                  </a:ext>
                </a:extLst>
              </p:cNvPr>
              <p:cNvSpPr/>
              <p:nvPr/>
            </p:nvSpPr>
            <p:spPr>
              <a:xfrm>
                <a:off x="1938763" y="3317934"/>
                <a:ext cx="1565655" cy="933039"/>
              </a:xfrm>
              <a:custGeom>
                <a:avLst/>
                <a:gdLst/>
                <a:ahLst/>
                <a:cxnLst/>
                <a:rect l="l" t="t" r="r" b="b"/>
                <a:pathLst>
                  <a:path w="27845" h="16594" extrusionOk="0">
                    <a:moveTo>
                      <a:pt x="3481" y="0"/>
                    </a:moveTo>
                    <a:lnTo>
                      <a:pt x="0" y="16594"/>
                    </a:lnTo>
                    <a:lnTo>
                      <a:pt x="24360" y="16594"/>
                    </a:lnTo>
                    <a:lnTo>
                      <a:pt x="2784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299;p31">
                <a:extLst>
                  <a:ext uri="{FF2B5EF4-FFF2-40B4-BE49-F238E27FC236}">
                    <a16:creationId xmlns:a16="http://schemas.microsoft.com/office/drawing/2014/main" id="{10BD5489-C631-40BC-A29B-081DF56D3EAB}"/>
                  </a:ext>
                </a:extLst>
              </p:cNvPr>
              <p:cNvSpPr/>
              <p:nvPr/>
            </p:nvSpPr>
            <p:spPr>
              <a:xfrm>
                <a:off x="2071520" y="3455867"/>
                <a:ext cx="1250781" cy="657131"/>
              </a:xfrm>
              <a:custGeom>
                <a:avLst/>
                <a:gdLst/>
                <a:ahLst/>
                <a:cxnLst/>
                <a:rect l="l" t="t" r="r" b="b"/>
                <a:pathLst>
                  <a:path w="22245" h="11687" extrusionOk="0">
                    <a:moveTo>
                      <a:pt x="2450" y="0"/>
                    </a:moveTo>
                    <a:lnTo>
                      <a:pt x="1" y="11687"/>
                    </a:lnTo>
                    <a:lnTo>
                      <a:pt x="19791" y="11687"/>
                    </a:lnTo>
                    <a:lnTo>
                      <a:pt x="2224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300;p31">
                <a:extLst>
                  <a:ext uri="{FF2B5EF4-FFF2-40B4-BE49-F238E27FC236}">
                    <a16:creationId xmlns:a16="http://schemas.microsoft.com/office/drawing/2014/main" id="{3446C613-141F-4944-B891-FA8C5AD00B76}"/>
                  </a:ext>
                </a:extLst>
              </p:cNvPr>
              <p:cNvSpPr/>
              <p:nvPr/>
            </p:nvSpPr>
            <p:spPr>
              <a:xfrm>
                <a:off x="1555953" y="4291672"/>
                <a:ext cx="142368" cy="47512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845" extrusionOk="0">
                    <a:moveTo>
                      <a:pt x="1" y="1"/>
                    </a:moveTo>
                    <a:lnTo>
                      <a:pt x="1" y="844"/>
                    </a:lnTo>
                    <a:lnTo>
                      <a:pt x="2532" y="844"/>
                    </a:lnTo>
                    <a:lnTo>
                      <a:pt x="2532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301;p31">
                <a:extLst>
                  <a:ext uri="{FF2B5EF4-FFF2-40B4-BE49-F238E27FC236}">
                    <a16:creationId xmlns:a16="http://schemas.microsoft.com/office/drawing/2014/main" id="{6F8EAE41-18BD-4F8F-98C5-E22B86A1ABBC}"/>
                  </a:ext>
                </a:extLst>
              </p:cNvPr>
              <p:cNvSpPr/>
              <p:nvPr/>
            </p:nvSpPr>
            <p:spPr>
              <a:xfrm>
                <a:off x="1728296" y="4291672"/>
                <a:ext cx="142424" cy="47512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845" extrusionOk="0">
                    <a:moveTo>
                      <a:pt x="1" y="1"/>
                    </a:moveTo>
                    <a:lnTo>
                      <a:pt x="1" y="844"/>
                    </a:lnTo>
                    <a:lnTo>
                      <a:pt x="2532" y="844"/>
                    </a:lnTo>
                    <a:lnTo>
                      <a:pt x="2532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302;p31">
                <a:extLst>
                  <a:ext uri="{FF2B5EF4-FFF2-40B4-BE49-F238E27FC236}">
                    <a16:creationId xmlns:a16="http://schemas.microsoft.com/office/drawing/2014/main" id="{4639D55C-7C5B-446E-86E0-2752C3B4BF1A}"/>
                  </a:ext>
                </a:extLst>
              </p:cNvPr>
              <p:cNvSpPr/>
              <p:nvPr/>
            </p:nvSpPr>
            <p:spPr>
              <a:xfrm>
                <a:off x="1900695" y="4291672"/>
                <a:ext cx="142368" cy="47512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845" extrusionOk="0">
                    <a:moveTo>
                      <a:pt x="0" y="1"/>
                    </a:moveTo>
                    <a:lnTo>
                      <a:pt x="0" y="844"/>
                    </a:lnTo>
                    <a:lnTo>
                      <a:pt x="2532" y="844"/>
                    </a:lnTo>
                    <a:lnTo>
                      <a:pt x="2532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303;p31">
                <a:extLst>
                  <a:ext uri="{FF2B5EF4-FFF2-40B4-BE49-F238E27FC236}">
                    <a16:creationId xmlns:a16="http://schemas.microsoft.com/office/drawing/2014/main" id="{89ADDBAA-8B83-4F34-84BF-8CD9E05FD709}"/>
                  </a:ext>
                </a:extLst>
              </p:cNvPr>
              <p:cNvSpPr/>
              <p:nvPr/>
            </p:nvSpPr>
            <p:spPr>
              <a:xfrm>
                <a:off x="2073039" y="4291672"/>
                <a:ext cx="142199" cy="47512"/>
              </a:xfrm>
              <a:custGeom>
                <a:avLst/>
                <a:gdLst/>
                <a:ahLst/>
                <a:cxnLst/>
                <a:rect l="l" t="t" r="r" b="b"/>
                <a:pathLst>
                  <a:path w="2529" h="845" extrusionOk="0">
                    <a:moveTo>
                      <a:pt x="1" y="1"/>
                    </a:moveTo>
                    <a:lnTo>
                      <a:pt x="1" y="844"/>
                    </a:lnTo>
                    <a:lnTo>
                      <a:pt x="2529" y="844"/>
                    </a:lnTo>
                    <a:lnTo>
                      <a:pt x="2529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304;p31">
                <a:extLst>
                  <a:ext uri="{FF2B5EF4-FFF2-40B4-BE49-F238E27FC236}">
                    <a16:creationId xmlns:a16="http://schemas.microsoft.com/office/drawing/2014/main" id="{1B23329F-52B5-43E8-B982-7BAC5F7DF615}"/>
                  </a:ext>
                </a:extLst>
              </p:cNvPr>
              <p:cNvSpPr/>
              <p:nvPr/>
            </p:nvSpPr>
            <p:spPr>
              <a:xfrm>
                <a:off x="2245382" y="4291672"/>
                <a:ext cx="142199" cy="47512"/>
              </a:xfrm>
              <a:custGeom>
                <a:avLst/>
                <a:gdLst/>
                <a:ahLst/>
                <a:cxnLst/>
                <a:rect l="l" t="t" r="r" b="b"/>
                <a:pathLst>
                  <a:path w="2529" h="845" extrusionOk="0">
                    <a:moveTo>
                      <a:pt x="1" y="1"/>
                    </a:moveTo>
                    <a:lnTo>
                      <a:pt x="1" y="844"/>
                    </a:lnTo>
                    <a:lnTo>
                      <a:pt x="2529" y="844"/>
                    </a:lnTo>
                    <a:lnTo>
                      <a:pt x="2529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305;p31">
                <a:extLst>
                  <a:ext uri="{FF2B5EF4-FFF2-40B4-BE49-F238E27FC236}">
                    <a16:creationId xmlns:a16="http://schemas.microsoft.com/office/drawing/2014/main" id="{B7BD2437-F0C0-41DF-A8E7-39F5BF65323D}"/>
                  </a:ext>
                </a:extLst>
              </p:cNvPr>
              <p:cNvSpPr/>
              <p:nvPr/>
            </p:nvSpPr>
            <p:spPr>
              <a:xfrm>
                <a:off x="2417781" y="4291672"/>
                <a:ext cx="142199" cy="47512"/>
              </a:xfrm>
              <a:custGeom>
                <a:avLst/>
                <a:gdLst/>
                <a:ahLst/>
                <a:cxnLst/>
                <a:rect l="l" t="t" r="r" b="b"/>
                <a:pathLst>
                  <a:path w="2529" h="845" extrusionOk="0">
                    <a:moveTo>
                      <a:pt x="0" y="1"/>
                    </a:moveTo>
                    <a:lnTo>
                      <a:pt x="0" y="844"/>
                    </a:lnTo>
                    <a:lnTo>
                      <a:pt x="2528" y="844"/>
                    </a:lnTo>
                    <a:lnTo>
                      <a:pt x="2528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306;p31">
                <a:extLst>
                  <a:ext uri="{FF2B5EF4-FFF2-40B4-BE49-F238E27FC236}">
                    <a16:creationId xmlns:a16="http://schemas.microsoft.com/office/drawing/2014/main" id="{FC52513B-6822-4CA6-B825-F589DEF529A2}"/>
                  </a:ext>
                </a:extLst>
              </p:cNvPr>
              <p:cNvSpPr/>
              <p:nvPr/>
            </p:nvSpPr>
            <p:spPr>
              <a:xfrm>
                <a:off x="2590181" y="4291672"/>
                <a:ext cx="142143" cy="47512"/>
              </a:xfrm>
              <a:custGeom>
                <a:avLst/>
                <a:gdLst/>
                <a:ahLst/>
                <a:cxnLst/>
                <a:rect l="l" t="t" r="r" b="b"/>
                <a:pathLst>
                  <a:path w="2528" h="845" extrusionOk="0">
                    <a:moveTo>
                      <a:pt x="0" y="1"/>
                    </a:moveTo>
                    <a:lnTo>
                      <a:pt x="0" y="844"/>
                    </a:lnTo>
                    <a:lnTo>
                      <a:pt x="2528" y="844"/>
                    </a:lnTo>
                    <a:lnTo>
                      <a:pt x="2528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307;p31">
                <a:extLst>
                  <a:ext uri="{FF2B5EF4-FFF2-40B4-BE49-F238E27FC236}">
                    <a16:creationId xmlns:a16="http://schemas.microsoft.com/office/drawing/2014/main" id="{61171E2A-580A-4089-8ABD-AD919C5A2137}"/>
                  </a:ext>
                </a:extLst>
              </p:cNvPr>
              <p:cNvSpPr/>
              <p:nvPr/>
            </p:nvSpPr>
            <p:spPr>
              <a:xfrm>
                <a:off x="2762524" y="4291672"/>
                <a:ext cx="142199" cy="47512"/>
              </a:xfrm>
              <a:custGeom>
                <a:avLst/>
                <a:gdLst/>
                <a:ahLst/>
                <a:cxnLst/>
                <a:rect l="l" t="t" r="r" b="b"/>
                <a:pathLst>
                  <a:path w="2529" h="845" extrusionOk="0">
                    <a:moveTo>
                      <a:pt x="1" y="1"/>
                    </a:moveTo>
                    <a:lnTo>
                      <a:pt x="1" y="844"/>
                    </a:lnTo>
                    <a:lnTo>
                      <a:pt x="2529" y="844"/>
                    </a:lnTo>
                    <a:lnTo>
                      <a:pt x="2529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308;p31">
                <a:extLst>
                  <a:ext uri="{FF2B5EF4-FFF2-40B4-BE49-F238E27FC236}">
                    <a16:creationId xmlns:a16="http://schemas.microsoft.com/office/drawing/2014/main" id="{399A3326-86D8-4884-B8F7-EAA417444312}"/>
                  </a:ext>
                </a:extLst>
              </p:cNvPr>
              <p:cNvSpPr/>
              <p:nvPr/>
            </p:nvSpPr>
            <p:spPr>
              <a:xfrm>
                <a:off x="2934923" y="4291672"/>
                <a:ext cx="142199" cy="47512"/>
              </a:xfrm>
              <a:custGeom>
                <a:avLst/>
                <a:gdLst/>
                <a:ahLst/>
                <a:cxnLst/>
                <a:rect l="l" t="t" r="r" b="b"/>
                <a:pathLst>
                  <a:path w="2529" h="845" extrusionOk="0">
                    <a:moveTo>
                      <a:pt x="0" y="1"/>
                    </a:moveTo>
                    <a:lnTo>
                      <a:pt x="0" y="844"/>
                    </a:lnTo>
                    <a:lnTo>
                      <a:pt x="2528" y="844"/>
                    </a:lnTo>
                    <a:lnTo>
                      <a:pt x="2528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309;p31">
                <a:extLst>
                  <a:ext uri="{FF2B5EF4-FFF2-40B4-BE49-F238E27FC236}">
                    <a16:creationId xmlns:a16="http://schemas.microsoft.com/office/drawing/2014/main" id="{5F77217C-E64B-4F21-9359-109506C932EB}"/>
                  </a:ext>
                </a:extLst>
              </p:cNvPr>
              <p:cNvSpPr/>
              <p:nvPr/>
            </p:nvSpPr>
            <p:spPr>
              <a:xfrm>
                <a:off x="3107266" y="4291672"/>
                <a:ext cx="142199" cy="47512"/>
              </a:xfrm>
              <a:custGeom>
                <a:avLst/>
                <a:gdLst/>
                <a:ahLst/>
                <a:cxnLst/>
                <a:rect l="l" t="t" r="r" b="b"/>
                <a:pathLst>
                  <a:path w="2529" h="845" extrusionOk="0">
                    <a:moveTo>
                      <a:pt x="0" y="1"/>
                    </a:moveTo>
                    <a:lnTo>
                      <a:pt x="0" y="844"/>
                    </a:lnTo>
                    <a:lnTo>
                      <a:pt x="2528" y="844"/>
                    </a:lnTo>
                    <a:lnTo>
                      <a:pt x="2528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310;p31">
                <a:extLst>
                  <a:ext uri="{FF2B5EF4-FFF2-40B4-BE49-F238E27FC236}">
                    <a16:creationId xmlns:a16="http://schemas.microsoft.com/office/drawing/2014/main" id="{D0B444B6-BB06-4F09-936C-B7E7686FD9A2}"/>
                  </a:ext>
                </a:extLst>
              </p:cNvPr>
              <p:cNvSpPr/>
              <p:nvPr/>
            </p:nvSpPr>
            <p:spPr>
              <a:xfrm>
                <a:off x="2962813" y="4318269"/>
                <a:ext cx="980495" cy="211472"/>
              </a:xfrm>
              <a:custGeom>
                <a:avLst/>
                <a:gdLst/>
                <a:ahLst/>
                <a:cxnLst/>
                <a:rect l="l" t="t" r="r" b="b"/>
                <a:pathLst>
                  <a:path w="17438" h="3761" extrusionOk="0">
                    <a:moveTo>
                      <a:pt x="1" y="1"/>
                    </a:moveTo>
                    <a:lnTo>
                      <a:pt x="1" y="3760"/>
                    </a:lnTo>
                    <a:lnTo>
                      <a:pt x="17233" y="3760"/>
                    </a:lnTo>
                    <a:cubicBezTo>
                      <a:pt x="17346" y="3760"/>
                      <a:pt x="17437" y="3669"/>
                      <a:pt x="17437" y="3556"/>
                    </a:cubicBezTo>
                    <a:lnTo>
                      <a:pt x="17437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311;p31">
                <a:extLst>
                  <a:ext uri="{FF2B5EF4-FFF2-40B4-BE49-F238E27FC236}">
                    <a16:creationId xmlns:a16="http://schemas.microsoft.com/office/drawing/2014/main" id="{F6FDFD85-3EC5-4216-BC40-E060F11F2F50}"/>
                  </a:ext>
                </a:extLst>
              </p:cNvPr>
              <p:cNvSpPr/>
              <p:nvPr/>
            </p:nvSpPr>
            <p:spPr>
              <a:xfrm>
                <a:off x="2000764" y="4530129"/>
                <a:ext cx="86641" cy="30120"/>
              </a:xfrm>
              <a:custGeom>
                <a:avLst/>
                <a:gdLst/>
                <a:ahLst/>
                <a:cxnLst/>
                <a:rect l="l" t="t" r="r" b="b"/>
                <a:pathLst>
                  <a:path w="1559" h="542" extrusionOk="0">
                    <a:moveTo>
                      <a:pt x="0" y="0"/>
                    </a:moveTo>
                    <a:lnTo>
                      <a:pt x="0" y="542"/>
                    </a:lnTo>
                    <a:lnTo>
                      <a:pt x="1558" y="542"/>
                    </a:lnTo>
                    <a:lnTo>
                      <a:pt x="155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312;p31">
                <a:extLst>
                  <a:ext uri="{FF2B5EF4-FFF2-40B4-BE49-F238E27FC236}">
                    <a16:creationId xmlns:a16="http://schemas.microsoft.com/office/drawing/2014/main" id="{192405D6-40F5-4A9B-8E5F-CAE0A00EE61B}"/>
                  </a:ext>
                </a:extLst>
              </p:cNvPr>
              <p:cNvSpPr/>
              <p:nvPr/>
            </p:nvSpPr>
            <p:spPr>
              <a:xfrm>
                <a:off x="2822015" y="4529695"/>
                <a:ext cx="8749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542" extrusionOk="0">
                    <a:moveTo>
                      <a:pt x="1" y="0"/>
                    </a:moveTo>
                    <a:lnTo>
                      <a:pt x="1" y="542"/>
                    </a:lnTo>
                    <a:lnTo>
                      <a:pt x="1556" y="542"/>
                    </a:lnTo>
                    <a:lnTo>
                      <a:pt x="15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313;p31">
                <a:extLst>
                  <a:ext uri="{FF2B5EF4-FFF2-40B4-BE49-F238E27FC236}">
                    <a16:creationId xmlns:a16="http://schemas.microsoft.com/office/drawing/2014/main" id="{3979872B-8399-41F0-A81F-B3C217192421}"/>
                  </a:ext>
                </a:extLst>
              </p:cNvPr>
              <p:cNvSpPr/>
              <p:nvPr/>
            </p:nvSpPr>
            <p:spPr>
              <a:xfrm>
                <a:off x="1196872" y="4318269"/>
                <a:ext cx="1769367" cy="211472"/>
              </a:xfrm>
              <a:custGeom>
                <a:avLst/>
                <a:gdLst/>
                <a:ahLst/>
                <a:cxnLst/>
                <a:rect l="l" t="t" r="r" b="b"/>
                <a:pathLst>
                  <a:path w="31468" h="3761" extrusionOk="0">
                    <a:moveTo>
                      <a:pt x="0" y="1"/>
                    </a:moveTo>
                    <a:lnTo>
                      <a:pt x="0" y="1134"/>
                    </a:lnTo>
                    <a:cubicBezTo>
                      <a:pt x="0" y="2587"/>
                      <a:pt x="1177" y="3760"/>
                      <a:pt x="2630" y="3760"/>
                    </a:cubicBezTo>
                    <a:lnTo>
                      <a:pt x="31468" y="3760"/>
                    </a:lnTo>
                    <a:lnTo>
                      <a:pt x="31468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314;p31">
                <a:extLst>
                  <a:ext uri="{FF2B5EF4-FFF2-40B4-BE49-F238E27FC236}">
                    <a16:creationId xmlns:a16="http://schemas.microsoft.com/office/drawing/2014/main" id="{EBB9DD76-01B4-4750-A893-DA2DB93C1B24}"/>
                  </a:ext>
                </a:extLst>
              </p:cNvPr>
              <p:cNvSpPr/>
              <p:nvPr/>
            </p:nvSpPr>
            <p:spPr>
              <a:xfrm>
                <a:off x="1202607" y="4429099"/>
                <a:ext cx="2214914" cy="9784"/>
              </a:xfrm>
              <a:custGeom>
                <a:avLst/>
                <a:gdLst/>
                <a:ahLst/>
                <a:cxnLst/>
                <a:rect l="l" t="t" r="r" b="b"/>
                <a:pathLst>
                  <a:path w="39392" h="174" extrusionOk="0">
                    <a:moveTo>
                      <a:pt x="0" y="0"/>
                    </a:moveTo>
                    <a:lnTo>
                      <a:pt x="0" y="173"/>
                    </a:lnTo>
                    <a:lnTo>
                      <a:pt x="39392" y="173"/>
                    </a:lnTo>
                    <a:lnTo>
                      <a:pt x="3939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315;p31">
                <a:extLst>
                  <a:ext uri="{FF2B5EF4-FFF2-40B4-BE49-F238E27FC236}">
                    <a16:creationId xmlns:a16="http://schemas.microsoft.com/office/drawing/2014/main" id="{0B75D321-6340-405C-88C0-78CCB9F47D05}"/>
                  </a:ext>
                </a:extLst>
              </p:cNvPr>
              <p:cNvSpPr/>
              <p:nvPr/>
            </p:nvSpPr>
            <p:spPr>
              <a:xfrm>
                <a:off x="2545984" y="3698219"/>
                <a:ext cx="185213" cy="172450"/>
              </a:xfrm>
              <a:custGeom>
                <a:avLst/>
                <a:gdLst/>
                <a:ahLst/>
                <a:cxnLst/>
                <a:rect l="l" t="t" r="r" b="b"/>
                <a:pathLst>
                  <a:path w="3294" h="3067" extrusionOk="0">
                    <a:moveTo>
                      <a:pt x="537" y="1"/>
                    </a:moveTo>
                    <a:lnTo>
                      <a:pt x="0" y="3066"/>
                    </a:lnTo>
                    <a:lnTo>
                      <a:pt x="3293" y="1226"/>
                    </a:lnTo>
                    <a:lnTo>
                      <a:pt x="537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316;p31">
                <a:extLst>
                  <a:ext uri="{FF2B5EF4-FFF2-40B4-BE49-F238E27FC236}">
                    <a16:creationId xmlns:a16="http://schemas.microsoft.com/office/drawing/2014/main" id="{166BEF75-D70E-4731-A7C0-A4802FB4500C}"/>
                  </a:ext>
                </a:extLst>
              </p:cNvPr>
              <p:cNvSpPr/>
              <p:nvPr/>
            </p:nvSpPr>
            <p:spPr>
              <a:xfrm>
                <a:off x="2798511" y="2303766"/>
                <a:ext cx="535286" cy="2259558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40186" extrusionOk="0">
                    <a:moveTo>
                      <a:pt x="0" y="0"/>
                    </a:moveTo>
                    <a:lnTo>
                      <a:pt x="8237" y="40186"/>
                    </a:lnTo>
                    <a:lnTo>
                      <a:pt x="9519" y="40114"/>
                    </a:lnTo>
                    <a:lnTo>
                      <a:pt x="1371" y="5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317;p31">
                <a:extLst>
                  <a:ext uri="{FF2B5EF4-FFF2-40B4-BE49-F238E27FC236}">
                    <a16:creationId xmlns:a16="http://schemas.microsoft.com/office/drawing/2014/main" id="{1F9F6100-A1D4-4A6A-9117-23303D20A518}"/>
                  </a:ext>
                </a:extLst>
              </p:cNvPr>
              <p:cNvSpPr/>
              <p:nvPr/>
            </p:nvSpPr>
            <p:spPr>
              <a:xfrm>
                <a:off x="2855527" y="2260132"/>
                <a:ext cx="530506" cy="2303191"/>
              </a:xfrm>
              <a:custGeom>
                <a:avLst/>
                <a:gdLst/>
                <a:ahLst/>
                <a:cxnLst/>
                <a:rect l="l" t="t" r="r" b="b"/>
                <a:pathLst>
                  <a:path w="9435" h="40962" extrusionOk="0">
                    <a:moveTo>
                      <a:pt x="0" y="1"/>
                    </a:moveTo>
                    <a:lnTo>
                      <a:pt x="7941" y="40962"/>
                    </a:lnTo>
                    <a:lnTo>
                      <a:pt x="9435" y="40842"/>
                    </a:lnTo>
                    <a:lnTo>
                      <a:pt x="1375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318;p31">
                <a:extLst>
                  <a:ext uri="{FF2B5EF4-FFF2-40B4-BE49-F238E27FC236}">
                    <a16:creationId xmlns:a16="http://schemas.microsoft.com/office/drawing/2014/main" id="{7B2F1A43-6951-4D72-9990-6C8A49F45A5F}"/>
                  </a:ext>
                </a:extLst>
              </p:cNvPr>
              <p:cNvSpPr/>
              <p:nvPr/>
            </p:nvSpPr>
            <p:spPr>
              <a:xfrm>
                <a:off x="2867392" y="2196648"/>
                <a:ext cx="1766724" cy="236453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42053" extrusionOk="0">
                    <a:moveTo>
                      <a:pt x="2688" y="1"/>
                    </a:moveTo>
                    <a:cubicBezTo>
                      <a:pt x="0" y="1"/>
                      <a:pt x="755" y="1164"/>
                      <a:pt x="755" y="1164"/>
                    </a:cubicBezTo>
                    <a:lnTo>
                      <a:pt x="3147" y="13273"/>
                    </a:lnTo>
                    <a:cubicBezTo>
                      <a:pt x="5032" y="21680"/>
                      <a:pt x="8294" y="42053"/>
                      <a:pt x="8294" y="42053"/>
                    </a:cubicBezTo>
                    <a:lnTo>
                      <a:pt x="31420" y="42053"/>
                    </a:lnTo>
                    <a:cubicBezTo>
                      <a:pt x="31346" y="39804"/>
                      <a:pt x="25765" y="10446"/>
                      <a:pt x="24170" y="3702"/>
                    </a:cubicBezTo>
                    <a:cubicBezTo>
                      <a:pt x="20183" y="1817"/>
                      <a:pt x="5903" y="79"/>
                      <a:pt x="2930" y="4"/>
                    </a:cubicBezTo>
                    <a:cubicBezTo>
                      <a:pt x="2846" y="2"/>
                      <a:pt x="2766" y="1"/>
                      <a:pt x="268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319;p31">
                <a:extLst>
                  <a:ext uri="{FF2B5EF4-FFF2-40B4-BE49-F238E27FC236}">
                    <a16:creationId xmlns:a16="http://schemas.microsoft.com/office/drawing/2014/main" id="{4DB1856E-9439-41C5-AD18-EEC5529A4961}"/>
                  </a:ext>
                </a:extLst>
              </p:cNvPr>
              <p:cNvSpPr/>
              <p:nvPr/>
            </p:nvSpPr>
            <p:spPr>
              <a:xfrm>
                <a:off x="3385040" y="2331150"/>
                <a:ext cx="126681" cy="232051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4127" extrusionOk="0">
                    <a:moveTo>
                      <a:pt x="1" y="0"/>
                    </a:moveTo>
                    <a:lnTo>
                      <a:pt x="715" y="3862"/>
                    </a:lnTo>
                    <a:lnTo>
                      <a:pt x="1154" y="3937"/>
                    </a:lnTo>
                    <a:lnTo>
                      <a:pt x="633" y="1140"/>
                    </a:lnTo>
                    <a:lnTo>
                      <a:pt x="1756" y="4042"/>
                    </a:lnTo>
                    <a:lnTo>
                      <a:pt x="2253" y="4127"/>
                    </a:lnTo>
                    <a:lnTo>
                      <a:pt x="1532" y="292"/>
                    </a:lnTo>
                    <a:lnTo>
                      <a:pt x="1106" y="211"/>
                    </a:lnTo>
                    <a:lnTo>
                      <a:pt x="1106" y="211"/>
                    </a:lnTo>
                    <a:lnTo>
                      <a:pt x="1535" y="2504"/>
                    </a:lnTo>
                    <a:lnTo>
                      <a:pt x="610" y="116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320;p31">
                <a:extLst>
                  <a:ext uri="{FF2B5EF4-FFF2-40B4-BE49-F238E27FC236}">
                    <a16:creationId xmlns:a16="http://schemas.microsoft.com/office/drawing/2014/main" id="{33183152-9AD1-4EC1-A98A-F3D8D3A45975}"/>
                  </a:ext>
                </a:extLst>
              </p:cNvPr>
              <p:cNvSpPr/>
              <p:nvPr/>
            </p:nvSpPr>
            <p:spPr>
              <a:xfrm>
                <a:off x="3524545" y="2357916"/>
                <a:ext cx="112905" cy="227103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4039" extrusionOk="0">
                    <a:moveTo>
                      <a:pt x="0" y="0"/>
                    </a:moveTo>
                    <a:lnTo>
                      <a:pt x="721" y="3814"/>
                    </a:lnTo>
                    <a:lnTo>
                      <a:pt x="2007" y="4039"/>
                    </a:lnTo>
                    <a:lnTo>
                      <a:pt x="2007" y="4039"/>
                    </a:lnTo>
                    <a:lnTo>
                      <a:pt x="1905" y="3495"/>
                    </a:lnTo>
                    <a:lnTo>
                      <a:pt x="1092" y="3352"/>
                    </a:lnTo>
                    <a:lnTo>
                      <a:pt x="881" y="2233"/>
                    </a:lnTo>
                    <a:lnTo>
                      <a:pt x="1527" y="2352"/>
                    </a:lnTo>
                    <a:lnTo>
                      <a:pt x="1425" y="1810"/>
                    </a:lnTo>
                    <a:lnTo>
                      <a:pt x="779" y="1691"/>
                    </a:lnTo>
                    <a:lnTo>
                      <a:pt x="578" y="633"/>
                    </a:lnTo>
                    <a:lnTo>
                      <a:pt x="1392" y="786"/>
                    </a:lnTo>
                    <a:lnTo>
                      <a:pt x="1286" y="24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321;p31">
                <a:extLst>
                  <a:ext uri="{FF2B5EF4-FFF2-40B4-BE49-F238E27FC236}">
                    <a16:creationId xmlns:a16="http://schemas.microsoft.com/office/drawing/2014/main" id="{BB74A6E9-4DD2-429A-9DC1-47835767C543}"/>
                  </a:ext>
                </a:extLst>
              </p:cNvPr>
              <p:cNvSpPr/>
              <p:nvPr/>
            </p:nvSpPr>
            <p:spPr>
              <a:xfrm>
                <a:off x="3640659" y="2380127"/>
                <a:ext cx="147541" cy="230926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4107" extrusionOk="0">
                    <a:moveTo>
                      <a:pt x="0" y="0"/>
                    </a:moveTo>
                    <a:lnTo>
                      <a:pt x="1048" y="3835"/>
                    </a:lnTo>
                    <a:lnTo>
                      <a:pt x="1684" y="3943"/>
                    </a:lnTo>
                    <a:lnTo>
                      <a:pt x="1463" y="1967"/>
                    </a:lnTo>
                    <a:lnTo>
                      <a:pt x="2018" y="4001"/>
                    </a:lnTo>
                    <a:lnTo>
                      <a:pt x="2623" y="4107"/>
                    </a:lnTo>
                    <a:lnTo>
                      <a:pt x="2623" y="4107"/>
                    </a:lnTo>
                    <a:lnTo>
                      <a:pt x="2222" y="429"/>
                    </a:lnTo>
                    <a:lnTo>
                      <a:pt x="1827" y="354"/>
                    </a:lnTo>
                    <a:lnTo>
                      <a:pt x="2164" y="3280"/>
                    </a:lnTo>
                    <a:lnTo>
                      <a:pt x="1361" y="262"/>
                    </a:lnTo>
                    <a:lnTo>
                      <a:pt x="919" y="177"/>
                    </a:lnTo>
                    <a:lnTo>
                      <a:pt x="1266" y="3100"/>
                    </a:lnTo>
                    <a:lnTo>
                      <a:pt x="449" y="8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322;p31">
                <a:extLst>
                  <a:ext uri="{FF2B5EF4-FFF2-40B4-BE49-F238E27FC236}">
                    <a16:creationId xmlns:a16="http://schemas.microsoft.com/office/drawing/2014/main" id="{B03C5167-8FC3-4400-812E-9E1ECB1E1B1A}"/>
                  </a:ext>
                </a:extLst>
              </p:cNvPr>
              <p:cNvSpPr/>
              <p:nvPr/>
            </p:nvSpPr>
            <p:spPr>
              <a:xfrm>
                <a:off x="3811428" y="2416227"/>
                <a:ext cx="107113" cy="214620"/>
              </a:xfrm>
              <a:custGeom>
                <a:avLst/>
                <a:gdLst/>
                <a:ahLst/>
                <a:cxnLst/>
                <a:rect l="l" t="t" r="r" b="b"/>
                <a:pathLst>
                  <a:path w="1905" h="3817" extrusionOk="0">
                    <a:moveTo>
                      <a:pt x="446" y="1"/>
                    </a:moveTo>
                    <a:cubicBezTo>
                      <a:pt x="115" y="1"/>
                      <a:pt x="1" y="292"/>
                      <a:pt x="104" y="818"/>
                    </a:cubicBezTo>
                    <a:cubicBezTo>
                      <a:pt x="311" y="1879"/>
                      <a:pt x="1213" y="2182"/>
                      <a:pt x="1362" y="2944"/>
                    </a:cubicBezTo>
                    <a:cubicBezTo>
                      <a:pt x="1408" y="3181"/>
                      <a:pt x="1358" y="3271"/>
                      <a:pt x="1246" y="3271"/>
                    </a:cubicBezTo>
                    <a:cubicBezTo>
                      <a:pt x="1232" y="3271"/>
                      <a:pt x="1217" y="3270"/>
                      <a:pt x="1202" y="3267"/>
                    </a:cubicBezTo>
                    <a:cubicBezTo>
                      <a:pt x="1059" y="3240"/>
                      <a:pt x="951" y="3128"/>
                      <a:pt x="900" y="2862"/>
                    </a:cubicBezTo>
                    <a:lnTo>
                      <a:pt x="848" y="2597"/>
                    </a:lnTo>
                    <a:lnTo>
                      <a:pt x="423" y="2522"/>
                    </a:lnTo>
                    <a:lnTo>
                      <a:pt x="467" y="2750"/>
                    </a:lnTo>
                    <a:cubicBezTo>
                      <a:pt x="583" y="3349"/>
                      <a:pt x="880" y="3730"/>
                      <a:pt x="1318" y="3805"/>
                    </a:cubicBezTo>
                    <a:cubicBezTo>
                      <a:pt x="1362" y="3813"/>
                      <a:pt x="1404" y="3816"/>
                      <a:pt x="1442" y="3816"/>
                    </a:cubicBezTo>
                    <a:cubicBezTo>
                      <a:pt x="1787" y="3816"/>
                      <a:pt x="1905" y="3521"/>
                      <a:pt x="1801" y="2989"/>
                    </a:cubicBezTo>
                    <a:cubicBezTo>
                      <a:pt x="1594" y="1930"/>
                      <a:pt x="692" y="1628"/>
                      <a:pt x="546" y="866"/>
                    </a:cubicBezTo>
                    <a:cubicBezTo>
                      <a:pt x="498" y="634"/>
                      <a:pt x="543" y="541"/>
                      <a:pt x="650" y="541"/>
                    </a:cubicBezTo>
                    <a:cubicBezTo>
                      <a:pt x="664" y="541"/>
                      <a:pt x="680" y="542"/>
                      <a:pt x="696" y="546"/>
                    </a:cubicBezTo>
                    <a:cubicBezTo>
                      <a:pt x="839" y="573"/>
                      <a:pt x="941" y="689"/>
                      <a:pt x="991" y="951"/>
                    </a:cubicBezTo>
                    <a:lnTo>
                      <a:pt x="1022" y="1103"/>
                    </a:lnTo>
                    <a:lnTo>
                      <a:pt x="1440" y="1182"/>
                    </a:lnTo>
                    <a:lnTo>
                      <a:pt x="1420" y="1066"/>
                    </a:lnTo>
                    <a:cubicBezTo>
                      <a:pt x="1304" y="478"/>
                      <a:pt x="1015" y="100"/>
                      <a:pt x="583" y="15"/>
                    </a:cubicBezTo>
                    <a:cubicBezTo>
                      <a:pt x="534" y="5"/>
                      <a:pt x="488" y="1"/>
                      <a:pt x="44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323;p31">
                <a:extLst>
                  <a:ext uri="{FF2B5EF4-FFF2-40B4-BE49-F238E27FC236}">
                    <a16:creationId xmlns:a16="http://schemas.microsoft.com/office/drawing/2014/main" id="{9DAC478B-90AF-4929-8CC4-4FC47911A3CF}"/>
                  </a:ext>
                </a:extLst>
              </p:cNvPr>
              <p:cNvSpPr/>
              <p:nvPr/>
            </p:nvSpPr>
            <p:spPr>
              <a:xfrm>
                <a:off x="3088373" y="2351956"/>
                <a:ext cx="212540" cy="48299"/>
              </a:xfrm>
              <a:custGeom>
                <a:avLst/>
                <a:gdLst/>
                <a:ahLst/>
                <a:cxnLst/>
                <a:rect l="l" t="t" r="r" b="b"/>
                <a:pathLst>
                  <a:path w="3780" h="859" extrusionOk="0">
                    <a:moveTo>
                      <a:pt x="30" y="1"/>
                    </a:moveTo>
                    <a:lnTo>
                      <a:pt x="0" y="164"/>
                    </a:lnTo>
                    <a:lnTo>
                      <a:pt x="3749" y="858"/>
                    </a:lnTo>
                    <a:lnTo>
                      <a:pt x="3780" y="695"/>
                    </a:lnTo>
                    <a:lnTo>
                      <a:pt x="3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324;p31">
                <a:extLst>
                  <a:ext uri="{FF2B5EF4-FFF2-40B4-BE49-F238E27FC236}">
                    <a16:creationId xmlns:a16="http://schemas.microsoft.com/office/drawing/2014/main" id="{4B23FF74-F2EF-4F79-8252-F0A6B00DEE47}"/>
                  </a:ext>
                </a:extLst>
              </p:cNvPr>
              <p:cNvSpPr/>
              <p:nvPr/>
            </p:nvSpPr>
            <p:spPr>
              <a:xfrm>
                <a:off x="3097314" y="2402113"/>
                <a:ext cx="212596" cy="47287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841" extrusionOk="0">
                    <a:moveTo>
                      <a:pt x="31" y="0"/>
                    </a:moveTo>
                    <a:lnTo>
                      <a:pt x="0" y="164"/>
                    </a:lnTo>
                    <a:lnTo>
                      <a:pt x="3750" y="841"/>
                    </a:lnTo>
                    <a:lnTo>
                      <a:pt x="3781" y="677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325;p31">
                <a:extLst>
                  <a:ext uri="{FF2B5EF4-FFF2-40B4-BE49-F238E27FC236}">
                    <a16:creationId xmlns:a16="http://schemas.microsoft.com/office/drawing/2014/main" id="{E208713F-F00B-428D-975F-68BEB136CBD1}"/>
                  </a:ext>
                </a:extLst>
              </p:cNvPr>
              <p:cNvSpPr/>
              <p:nvPr/>
            </p:nvSpPr>
            <p:spPr>
              <a:xfrm>
                <a:off x="3973537" y="2515754"/>
                <a:ext cx="180828" cy="42171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750" extrusionOk="0">
                    <a:moveTo>
                      <a:pt x="31" y="0"/>
                    </a:moveTo>
                    <a:lnTo>
                      <a:pt x="0" y="160"/>
                    </a:lnTo>
                    <a:lnTo>
                      <a:pt x="3185" y="749"/>
                    </a:lnTo>
                    <a:lnTo>
                      <a:pt x="3215" y="589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326;p31">
                <a:extLst>
                  <a:ext uri="{FF2B5EF4-FFF2-40B4-BE49-F238E27FC236}">
                    <a16:creationId xmlns:a16="http://schemas.microsoft.com/office/drawing/2014/main" id="{1CFBC034-E0FC-44B6-A31D-B33B8E5C50A8}"/>
                  </a:ext>
                </a:extLst>
              </p:cNvPr>
              <p:cNvSpPr/>
              <p:nvPr/>
            </p:nvSpPr>
            <p:spPr>
              <a:xfrm>
                <a:off x="3982702" y="2562032"/>
                <a:ext cx="180828" cy="41552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739" extrusionOk="0">
                    <a:moveTo>
                      <a:pt x="31" y="1"/>
                    </a:moveTo>
                    <a:lnTo>
                      <a:pt x="1" y="164"/>
                    </a:lnTo>
                    <a:lnTo>
                      <a:pt x="3188" y="739"/>
                    </a:lnTo>
                    <a:lnTo>
                      <a:pt x="3215" y="575"/>
                    </a:lnTo>
                    <a:lnTo>
                      <a:pt x="3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327;p31">
                <a:extLst>
                  <a:ext uri="{FF2B5EF4-FFF2-40B4-BE49-F238E27FC236}">
                    <a16:creationId xmlns:a16="http://schemas.microsoft.com/office/drawing/2014/main" id="{A28C79DA-27CB-4561-B085-8F012227352A}"/>
                  </a:ext>
                </a:extLst>
              </p:cNvPr>
              <p:cNvSpPr/>
              <p:nvPr/>
            </p:nvSpPr>
            <p:spPr>
              <a:xfrm>
                <a:off x="3142072" y="2627484"/>
                <a:ext cx="1148447" cy="602253"/>
              </a:xfrm>
              <a:custGeom>
                <a:avLst/>
                <a:gdLst/>
                <a:ahLst/>
                <a:cxnLst/>
                <a:rect l="l" t="t" r="r" b="b"/>
                <a:pathLst>
                  <a:path w="20425" h="10711" extrusionOk="0">
                    <a:moveTo>
                      <a:pt x="0" y="0"/>
                    </a:moveTo>
                    <a:lnTo>
                      <a:pt x="1515" y="8442"/>
                    </a:lnTo>
                    <a:lnTo>
                      <a:pt x="20425" y="10711"/>
                    </a:lnTo>
                    <a:lnTo>
                      <a:pt x="18880" y="305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328;p31">
                <a:extLst>
                  <a:ext uri="{FF2B5EF4-FFF2-40B4-BE49-F238E27FC236}">
                    <a16:creationId xmlns:a16="http://schemas.microsoft.com/office/drawing/2014/main" id="{081ECAB0-42B0-48B7-B86F-20B90AC6F64B}"/>
                  </a:ext>
                </a:extLst>
              </p:cNvPr>
              <p:cNvSpPr/>
              <p:nvPr/>
            </p:nvSpPr>
            <p:spPr>
              <a:xfrm>
                <a:off x="3242892" y="3217451"/>
                <a:ext cx="318810" cy="443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788" extrusionOk="0">
                    <a:moveTo>
                      <a:pt x="18" y="1"/>
                    </a:moveTo>
                    <a:lnTo>
                      <a:pt x="1" y="167"/>
                    </a:lnTo>
                    <a:lnTo>
                      <a:pt x="5649" y="787"/>
                    </a:lnTo>
                    <a:lnTo>
                      <a:pt x="5669" y="621"/>
                    </a:lnTo>
                    <a:lnTo>
                      <a:pt x="18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329;p31">
                <a:extLst>
                  <a:ext uri="{FF2B5EF4-FFF2-40B4-BE49-F238E27FC236}">
                    <a16:creationId xmlns:a16="http://schemas.microsoft.com/office/drawing/2014/main" id="{FF13C106-3307-402C-AB46-000C80E568F6}"/>
                  </a:ext>
                </a:extLst>
              </p:cNvPr>
              <p:cNvSpPr/>
              <p:nvPr/>
            </p:nvSpPr>
            <p:spPr>
              <a:xfrm>
                <a:off x="3254812" y="3283859"/>
                <a:ext cx="318697" cy="42339"/>
              </a:xfrm>
              <a:custGeom>
                <a:avLst/>
                <a:gdLst/>
                <a:ahLst/>
                <a:cxnLst/>
                <a:rect l="l" t="t" r="r" b="b"/>
                <a:pathLst>
                  <a:path w="5668" h="753" extrusionOk="0">
                    <a:moveTo>
                      <a:pt x="16" y="1"/>
                    </a:moveTo>
                    <a:lnTo>
                      <a:pt x="0" y="167"/>
                    </a:lnTo>
                    <a:lnTo>
                      <a:pt x="5651" y="753"/>
                    </a:lnTo>
                    <a:lnTo>
                      <a:pt x="5668" y="586"/>
                    </a:lnTo>
                    <a:lnTo>
                      <a:pt x="1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330;p31">
                <a:extLst>
                  <a:ext uri="{FF2B5EF4-FFF2-40B4-BE49-F238E27FC236}">
                    <a16:creationId xmlns:a16="http://schemas.microsoft.com/office/drawing/2014/main" id="{020CCBED-C75B-4BD2-9165-920C611DD583}"/>
                  </a:ext>
                </a:extLst>
              </p:cNvPr>
              <p:cNvSpPr/>
              <p:nvPr/>
            </p:nvSpPr>
            <p:spPr>
              <a:xfrm>
                <a:off x="3266789" y="3350266"/>
                <a:ext cx="318810" cy="40428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719" extrusionOk="0">
                    <a:moveTo>
                      <a:pt x="15" y="0"/>
                    </a:moveTo>
                    <a:lnTo>
                      <a:pt x="1" y="167"/>
                    </a:lnTo>
                    <a:lnTo>
                      <a:pt x="5652" y="718"/>
                    </a:lnTo>
                    <a:lnTo>
                      <a:pt x="5669" y="551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331;p31">
                <a:extLst>
                  <a:ext uri="{FF2B5EF4-FFF2-40B4-BE49-F238E27FC236}">
                    <a16:creationId xmlns:a16="http://schemas.microsoft.com/office/drawing/2014/main" id="{479379EB-5B8A-4B5E-8707-1B85792786AD}"/>
                  </a:ext>
                </a:extLst>
              </p:cNvPr>
              <p:cNvSpPr/>
              <p:nvPr/>
            </p:nvSpPr>
            <p:spPr>
              <a:xfrm>
                <a:off x="3278654" y="3417012"/>
                <a:ext cx="318810" cy="38516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685" extrusionOk="0">
                    <a:moveTo>
                      <a:pt x="18" y="1"/>
                    </a:moveTo>
                    <a:lnTo>
                      <a:pt x="1" y="167"/>
                    </a:lnTo>
                    <a:lnTo>
                      <a:pt x="5655" y="685"/>
                    </a:lnTo>
                    <a:lnTo>
                      <a:pt x="5669" y="517"/>
                    </a:lnTo>
                    <a:lnTo>
                      <a:pt x="18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332;p31">
                <a:extLst>
                  <a:ext uri="{FF2B5EF4-FFF2-40B4-BE49-F238E27FC236}">
                    <a16:creationId xmlns:a16="http://schemas.microsoft.com/office/drawing/2014/main" id="{AF8A2DC1-8B87-43C9-800A-D00B89837F9A}"/>
                  </a:ext>
                </a:extLst>
              </p:cNvPr>
              <p:cNvSpPr/>
              <p:nvPr/>
            </p:nvSpPr>
            <p:spPr>
              <a:xfrm>
                <a:off x="3290743" y="3483982"/>
                <a:ext cx="318754" cy="36604"/>
              </a:xfrm>
              <a:custGeom>
                <a:avLst/>
                <a:gdLst/>
                <a:ahLst/>
                <a:cxnLst/>
                <a:rect l="l" t="t" r="r" b="b"/>
                <a:pathLst>
                  <a:path w="5669" h="651" extrusionOk="0">
                    <a:moveTo>
                      <a:pt x="14" y="0"/>
                    </a:moveTo>
                    <a:lnTo>
                      <a:pt x="0" y="168"/>
                    </a:lnTo>
                    <a:lnTo>
                      <a:pt x="5655" y="650"/>
                    </a:lnTo>
                    <a:lnTo>
                      <a:pt x="5669" y="484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333;p31">
                <a:extLst>
                  <a:ext uri="{FF2B5EF4-FFF2-40B4-BE49-F238E27FC236}">
                    <a16:creationId xmlns:a16="http://schemas.microsoft.com/office/drawing/2014/main" id="{DBD380AE-377C-4A84-A77B-4F3A3ADAAEB4}"/>
                  </a:ext>
                </a:extLst>
              </p:cNvPr>
              <p:cNvSpPr/>
              <p:nvPr/>
            </p:nvSpPr>
            <p:spPr>
              <a:xfrm>
                <a:off x="3302776" y="3550952"/>
                <a:ext cx="318754" cy="34861"/>
              </a:xfrm>
              <a:custGeom>
                <a:avLst/>
                <a:gdLst/>
                <a:ahLst/>
                <a:cxnLst/>
                <a:rect l="l" t="t" r="r" b="b"/>
                <a:pathLst>
                  <a:path w="5669" h="620" extrusionOk="0">
                    <a:moveTo>
                      <a:pt x="14" y="0"/>
                    </a:moveTo>
                    <a:lnTo>
                      <a:pt x="0" y="167"/>
                    </a:lnTo>
                    <a:lnTo>
                      <a:pt x="5655" y="619"/>
                    </a:lnTo>
                    <a:lnTo>
                      <a:pt x="5669" y="453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334;p31">
                <a:extLst>
                  <a:ext uri="{FF2B5EF4-FFF2-40B4-BE49-F238E27FC236}">
                    <a16:creationId xmlns:a16="http://schemas.microsoft.com/office/drawing/2014/main" id="{AD04A141-9BD3-443E-B314-35346E592F57}"/>
                  </a:ext>
                </a:extLst>
              </p:cNvPr>
              <p:cNvSpPr/>
              <p:nvPr/>
            </p:nvSpPr>
            <p:spPr>
              <a:xfrm>
                <a:off x="3314866" y="3618259"/>
                <a:ext cx="318922" cy="32781"/>
              </a:xfrm>
              <a:custGeom>
                <a:avLst/>
                <a:gdLst/>
                <a:ahLst/>
                <a:cxnLst/>
                <a:rect l="l" t="t" r="r" b="b"/>
                <a:pathLst>
                  <a:path w="5672" h="583" extrusionOk="0">
                    <a:moveTo>
                      <a:pt x="10" y="1"/>
                    </a:moveTo>
                    <a:lnTo>
                      <a:pt x="0" y="168"/>
                    </a:lnTo>
                    <a:lnTo>
                      <a:pt x="5658" y="583"/>
                    </a:lnTo>
                    <a:lnTo>
                      <a:pt x="5672" y="416"/>
                    </a:lnTo>
                    <a:lnTo>
                      <a:pt x="1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335;p31">
                <a:extLst>
                  <a:ext uri="{FF2B5EF4-FFF2-40B4-BE49-F238E27FC236}">
                    <a16:creationId xmlns:a16="http://schemas.microsoft.com/office/drawing/2014/main" id="{4AFC3A92-9414-4332-B98E-A7A71321B168}"/>
                  </a:ext>
                </a:extLst>
              </p:cNvPr>
              <p:cNvSpPr/>
              <p:nvPr/>
            </p:nvSpPr>
            <p:spPr>
              <a:xfrm>
                <a:off x="3326842" y="3685623"/>
                <a:ext cx="318979" cy="31038"/>
              </a:xfrm>
              <a:custGeom>
                <a:avLst/>
                <a:gdLst/>
                <a:ahLst/>
                <a:cxnLst/>
                <a:rect l="l" t="t" r="r" b="b"/>
                <a:pathLst>
                  <a:path w="5673" h="552" extrusionOk="0">
                    <a:moveTo>
                      <a:pt x="12" y="0"/>
                    </a:moveTo>
                    <a:lnTo>
                      <a:pt x="1" y="170"/>
                    </a:lnTo>
                    <a:lnTo>
                      <a:pt x="5663" y="552"/>
                    </a:lnTo>
                    <a:lnTo>
                      <a:pt x="5673" y="385"/>
                    </a:lnTo>
                    <a:lnTo>
                      <a:pt x="1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336;p31">
                <a:extLst>
                  <a:ext uri="{FF2B5EF4-FFF2-40B4-BE49-F238E27FC236}">
                    <a16:creationId xmlns:a16="http://schemas.microsoft.com/office/drawing/2014/main" id="{0B8A71E0-815E-4B49-A7D0-BB99204A6E48}"/>
                  </a:ext>
                </a:extLst>
              </p:cNvPr>
              <p:cNvSpPr/>
              <p:nvPr/>
            </p:nvSpPr>
            <p:spPr>
              <a:xfrm>
                <a:off x="3656291" y="3262660"/>
                <a:ext cx="295644" cy="41721"/>
              </a:xfrm>
              <a:custGeom>
                <a:avLst/>
                <a:gdLst/>
                <a:ahLst/>
                <a:cxnLst/>
                <a:rect l="l" t="t" r="r" b="b"/>
                <a:pathLst>
                  <a:path w="5258" h="742" extrusionOk="0">
                    <a:moveTo>
                      <a:pt x="18" y="0"/>
                    </a:moveTo>
                    <a:lnTo>
                      <a:pt x="1" y="167"/>
                    </a:lnTo>
                    <a:lnTo>
                      <a:pt x="5241" y="742"/>
                    </a:lnTo>
                    <a:lnTo>
                      <a:pt x="5258" y="575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337;p31">
                <a:extLst>
                  <a:ext uri="{FF2B5EF4-FFF2-40B4-BE49-F238E27FC236}">
                    <a16:creationId xmlns:a16="http://schemas.microsoft.com/office/drawing/2014/main" id="{DB5BF920-B9A0-438D-ACAD-66EB89F7DB45}"/>
                  </a:ext>
                </a:extLst>
              </p:cNvPr>
              <p:cNvSpPr/>
              <p:nvPr/>
            </p:nvSpPr>
            <p:spPr>
              <a:xfrm>
                <a:off x="3668380" y="3326537"/>
                <a:ext cx="295588" cy="40034"/>
              </a:xfrm>
              <a:custGeom>
                <a:avLst/>
                <a:gdLst/>
                <a:ahLst/>
                <a:cxnLst/>
                <a:rect l="l" t="t" r="r" b="b"/>
                <a:pathLst>
                  <a:path w="5257" h="712" extrusionOk="0">
                    <a:moveTo>
                      <a:pt x="18" y="0"/>
                    </a:moveTo>
                    <a:lnTo>
                      <a:pt x="1" y="167"/>
                    </a:lnTo>
                    <a:lnTo>
                      <a:pt x="5240" y="711"/>
                    </a:lnTo>
                    <a:lnTo>
                      <a:pt x="5257" y="545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338;p31">
                <a:extLst>
                  <a:ext uri="{FF2B5EF4-FFF2-40B4-BE49-F238E27FC236}">
                    <a16:creationId xmlns:a16="http://schemas.microsoft.com/office/drawing/2014/main" id="{962E5274-AE84-48A3-B1A7-78217F0E0E15}"/>
                  </a:ext>
                </a:extLst>
              </p:cNvPr>
              <p:cNvSpPr/>
              <p:nvPr/>
            </p:nvSpPr>
            <p:spPr>
              <a:xfrm>
                <a:off x="3680413" y="3390640"/>
                <a:ext cx="295644" cy="38291"/>
              </a:xfrm>
              <a:custGeom>
                <a:avLst/>
                <a:gdLst/>
                <a:ahLst/>
                <a:cxnLst/>
                <a:rect l="l" t="t" r="r" b="b"/>
                <a:pathLst>
                  <a:path w="5258" h="681" extrusionOk="0">
                    <a:moveTo>
                      <a:pt x="14" y="0"/>
                    </a:moveTo>
                    <a:lnTo>
                      <a:pt x="0" y="167"/>
                    </a:lnTo>
                    <a:lnTo>
                      <a:pt x="5240" y="680"/>
                    </a:lnTo>
                    <a:lnTo>
                      <a:pt x="5257" y="514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339;p31">
                <a:extLst>
                  <a:ext uri="{FF2B5EF4-FFF2-40B4-BE49-F238E27FC236}">
                    <a16:creationId xmlns:a16="http://schemas.microsoft.com/office/drawing/2014/main" id="{1DBE00EC-9CAF-4AEB-BDB6-D4A9BEA3F71B}"/>
                  </a:ext>
                </a:extLst>
              </p:cNvPr>
              <p:cNvSpPr/>
              <p:nvPr/>
            </p:nvSpPr>
            <p:spPr>
              <a:xfrm>
                <a:off x="3692502" y="3454911"/>
                <a:ext cx="295813" cy="36379"/>
              </a:xfrm>
              <a:custGeom>
                <a:avLst/>
                <a:gdLst/>
                <a:ahLst/>
                <a:cxnLst/>
                <a:rect l="l" t="t" r="r" b="b"/>
                <a:pathLst>
                  <a:path w="5261" h="647" extrusionOk="0">
                    <a:moveTo>
                      <a:pt x="14" y="0"/>
                    </a:moveTo>
                    <a:lnTo>
                      <a:pt x="0" y="167"/>
                    </a:lnTo>
                    <a:lnTo>
                      <a:pt x="5243" y="647"/>
                    </a:lnTo>
                    <a:lnTo>
                      <a:pt x="5260" y="480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340;p31">
                <a:extLst>
                  <a:ext uri="{FF2B5EF4-FFF2-40B4-BE49-F238E27FC236}">
                    <a16:creationId xmlns:a16="http://schemas.microsoft.com/office/drawing/2014/main" id="{5039110F-7734-4700-B417-08542ED061B2}"/>
                  </a:ext>
                </a:extLst>
              </p:cNvPr>
              <p:cNvSpPr/>
              <p:nvPr/>
            </p:nvSpPr>
            <p:spPr>
              <a:xfrm>
                <a:off x="3704535" y="3519351"/>
                <a:ext cx="295813" cy="34692"/>
              </a:xfrm>
              <a:custGeom>
                <a:avLst/>
                <a:gdLst/>
                <a:ahLst/>
                <a:cxnLst/>
                <a:rect l="l" t="t" r="r" b="b"/>
                <a:pathLst>
                  <a:path w="5261" h="617" extrusionOk="0">
                    <a:moveTo>
                      <a:pt x="14" y="1"/>
                    </a:moveTo>
                    <a:lnTo>
                      <a:pt x="0" y="167"/>
                    </a:lnTo>
                    <a:lnTo>
                      <a:pt x="5246" y="616"/>
                    </a:lnTo>
                    <a:lnTo>
                      <a:pt x="5260" y="450"/>
                    </a:lnTo>
                    <a:lnTo>
                      <a:pt x="1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341;p31">
                <a:extLst>
                  <a:ext uri="{FF2B5EF4-FFF2-40B4-BE49-F238E27FC236}">
                    <a16:creationId xmlns:a16="http://schemas.microsoft.com/office/drawing/2014/main" id="{E8BDDB8B-807B-446D-8409-51207AC1606E}"/>
                  </a:ext>
                </a:extLst>
              </p:cNvPr>
              <p:cNvSpPr/>
              <p:nvPr/>
            </p:nvSpPr>
            <p:spPr>
              <a:xfrm>
                <a:off x="3716793" y="3584072"/>
                <a:ext cx="295813" cy="32893"/>
              </a:xfrm>
              <a:custGeom>
                <a:avLst/>
                <a:gdLst/>
                <a:ahLst/>
                <a:cxnLst/>
                <a:rect l="l" t="t" r="r" b="b"/>
                <a:pathLst>
                  <a:path w="5261" h="585" extrusionOk="0">
                    <a:moveTo>
                      <a:pt x="14" y="0"/>
                    </a:moveTo>
                    <a:lnTo>
                      <a:pt x="0" y="167"/>
                    </a:lnTo>
                    <a:lnTo>
                      <a:pt x="5247" y="585"/>
                    </a:lnTo>
                    <a:lnTo>
                      <a:pt x="5260" y="415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342;p31">
                <a:extLst>
                  <a:ext uri="{FF2B5EF4-FFF2-40B4-BE49-F238E27FC236}">
                    <a16:creationId xmlns:a16="http://schemas.microsoft.com/office/drawing/2014/main" id="{583EB0C7-7434-4E7C-B2DC-97BB72C4F738}"/>
                  </a:ext>
                </a:extLst>
              </p:cNvPr>
              <p:cNvSpPr/>
              <p:nvPr/>
            </p:nvSpPr>
            <p:spPr>
              <a:xfrm>
                <a:off x="3728827" y="3648680"/>
                <a:ext cx="295813" cy="31262"/>
              </a:xfrm>
              <a:custGeom>
                <a:avLst/>
                <a:gdLst/>
                <a:ahLst/>
                <a:cxnLst/>
                <a:rect l="l" t="t" r="r" b="b"/>
                <a:pathLst>
                  <a:path w="5261" h="556" extrusionOk="0">
                    <a:moveTo>
                      <a:pt x="14" y="1"/>
                    </a:moveTo>
                    <a:lnTo>
                      <a:pt x="1" y="168"/>
                    </a:lnTo>
                    <a:lnTo>
                      <a:pt x="5251" y="555"/>
                    </a:lnTo>
                    <a:lnTo>
                      <a:pt x="5260" y="389"/>
                    </a:lnTo>
                    <a:lnTo>
                      <a:pt x="1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343;p31">
                <a:extLst>
                  <a:ext uri="{FF2B5EF4-FFF2-40B4-BE49-F238E27FC236}">
                    <a16:creationId xmlns:a16="http://schemas.microsoft.com/office/drawing/2014/main" id="{9B081BCF-0D21-4F75-A0AE-2FAC92435C80}"/>
                  </a:ext>
                </a:extLst>
              </p:cNvPr>
              <p:cNvSpPr/>
              <p:nvPr/>
            </p:nvSpPr>
            <p:spPr>
              <a:xfrm>
                <a:off x="3741085" y="3713738"/>
                <a:ext cx="295813" cy="29351"/>
              </a:xfrm>
              <a:custGeom>
                <a:avLst/>
                <a:gdLst/>
                <a:ahLst/>
                <a:cxnLst/>
                <a:rect l="l" t="t" r="r" b="b"/>
                <a:pathLst>
                  <a:path w="5261" h="522" extrusionOk="0">
                    <a:moveTo>
                      <a:pt x="14" y="1"/>
                    </a:moveTo>
                    <a:lnTo>
                      <a:pt x="0" y="168"/>
                    </a:lnTo>
                    <a:lnTo>
                      <a:pt x="5250" y="521"/>
                    </a:lnTo>
                    <a:lnTo>
                      <a:pt x="5260" y="355"/>
                    </a:lnTo>
                    <a:lnTo>
                      <a:pt x="1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344;p31">
                <a:extLst>
                  <a:ext uri="{FF2B5EF4-FFF2-40B4-BE49-F238E27FC236}">
                    <a16:creationId xmlns:a16="http://schemas.microsoft.com/office/drawing/2014/main" id="{635CB3CF-E8C0-453C-9486-0B8FCAC68B50}"/>
                  </a:ext>
                </a:extLst>
              </p:cNvPr>
              <p:cNvSpPr/>
              <p:nvPr/>
            </p:nvSpPr>
            <p:spPr>
              <a:xfrm>
                <a:off x="3970613" y="4036500"/>
                <a:ext cx="490979" cy="31038"/>
              </a:xfrm>
              <a:custGeom>
                <a:avLst/>
                <a:gdLst/>
                <a:ahLst/>
                <a:cxnLst/>
                <a:rect l="l" t="t" r="r" b="b"/>
                <a:pathLst>
                  <a:path w="8732" h="552" extrusionOk="0">
                    <a:moveTo>
                      <a:pt x="12" y="1"/>
                    </a:moveTo>
                    <a:lnTo>
                      <a:pt x="1" y="222"/>
                    </a:lnTo>
                    <a:lnTo>
                      <a:pt x="8725" y="552"/>
                    </a:lnTo>
                    <a:lnTo>
                      <a:pt x="8731" y="330"/>
                    </a:lnTo>
                    <a:lnTo>
                      <a:pt x="12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345;p31">
                <a:extLst>
                  <a:ext uri="{FF2B5EF4-FFF2-40B4-BE49-F238E27FC236}">
                    <a16:creationId xmlns:a16="http://schemas.microsoft.com/office/drawing/2014/main" id="{1F818CFE-FFED-4C0E-ABCF-F10271E7C340}"/>
                  </a:ext>
                </a:extLst>
              </p:cNvPr>
              <p:cNvSpPr/>
              <p:nvPr/>
            </p:nvSpPr>
            <p:spPr>
              <a:xfrm>
                <a:off x="3983096" y="4101502"/>
                <a:ext cx="491147" cy="28058"/>
              </a:xfrm>
              <a:custGeom>
                <a:avLst/>
                <a:gdLst/>
                <a:ahLst/>
                <a:cxnLst/>
                <a:rect l="l" t="t" r="r" b="b"/>
                <a:pathLst>
                  <a:path w="8735" h="499" extrusionOk="0">
                    <a:moveTo>
                      <a:pt x="7" y="1"/>
                    </a:moveTo>
                    <a:lnTo>
                      <a:pt x="0" y="222"/>
                    </a:lnTo>
                    <a:lnTo>
                      <a:pt x="8723" y="498"/>
                    </a:lnTo>
                    <a:lnTo>
                      <a:pt x="8734" y="277"/>
                    </a:lnTo>
                    <a:lnTo>
                      <a:pt x="7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346;p31">
                <a:extLst>
                  <a:ext uri="{FF2B5EF4-FFF2-40B4-BE49-F238E27FC236}">
                    <a16:creationId xmlns:a16="http://schemas.microsoft.com/office/drawing/2014/main" id="{92B3067A-8A26-4335-9C15-B89AA47E09BD}"/>
                  </a:ext>
                </a:extLst>
              </p:cNvPr>
              <p:cNvSpPr/>
              <p:nvPr/>
            </p:nvSpPr>
            <p:spPr>
              <a:xfrm>
                <a:off x="3995691" y="4166785"/>
                <a:ext cx="490979" cy="24909"/>
              </a:xfrm>
              <a:custGeom>
                <a:avLst/>
                <a:gdLst/>
                <a:ahLst/>
                <a:cxnLst/>
                <a:rect l="l" t="t" r="r" b="b"/>
                <a:pathLst>
                  <a:path w="8732" h="443" extrusionOk="0">
                    <a:moveTo>
                      <a:pt x="4" y="0"/>
                    </a:moveTo>
                    <a:lnTo>
                      <a:pt x="1" y="221"/>
                    </a:lnTo>
                    <a:lnTo>
                      <a:pt x="8724" y="443"/>
                    </a:lnTo>
                    <a:lnTo>
                      <a:pt x="8731" y="218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347;p31">
                <a:extLst>
                  <a:ext uri="{FF2B5EF4-FFF2-40B4-BE49-F238E27FC236}">
                    <a16:creationId xmlns:a16="http://schemas.microsoft.com/office/drawing/2014/main" id="{7AC3D38B-4874-4CE6-BE0C-85FA6C2A14B8}"/>
                  </a:ext>
                </a:extLst>
              </p:cNvPr>
              <p:cNvSpPr/>
              <p:nvPr/>
            </p:nvSpPr>
            <p:spPr>
              <a:xfrm>
                <a:off x="4008174" y="4232012"/>
                <a:ext cx="490922" cy="21872"/>
              </a:xfrm>
              <a:custGeom>
                <a:avLst/>
                <a:gdLst/>
                <a:ahLst/>
                <a:cxnLst/>
                <a:rect l="l" t="t" r="r" b="b"/>
                <a:pathLst>
                  <a:path w="8731" h="389" extrusionOk="0">
                    <a:moveTo>
                      <a:pt x="7" y="0"/>
                    </a:moveTo>
                    <a:lnTo>
                      <a:pt x="0" y="222"/>
                    </a:lnTo>
                    <a:lnTo>
                      <a:pt x="8727" y="388"/>
                    </a:lnTo>
                    <a:lnTo>
                      <a:pt x="8731" y="167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348;p31">
                <a:extLst>
                  <a:ext uri="{FF2B5EF4-FFF2-40B4-BE49-F238E27FC236}">
                    <a16:creationId xmlns:a16="http://schemas.microsoft.com/office/drawing/2014/main" id="{23137AF4-B17D-4AA2-B92B-F6D9ED06B857}"/>
                  </a:ext>
                </a:extLst>
              </p:cNvPr>
              <p:cNvSpPr/>
              <p:nvPr/>
            </p:nvSpPr>
            <p:spPr>
              <a:xfrm>
                <a:off x="4020770" y="4297633"/>
                <a:ext cx="490979" cy="18611"/>
              </a:xfrm>
              <a:custGeom>
                <a:avLst/>
                <a:gdLst/>
                <a:ahLst/>
                <a:cxnLst/>
                <a:rect l="l" t="t" r="r" b="b"/>
                <a:pathLst>
                  <a:path w="8732" h="331" extrusionOk="0">
                    <a:moveTo>
                      <a:pt x="4" y="0"/>
                    </a:moveTo>
                    <a:lnTo>
                      <a:pt x="1" y="222"/>
                    </a:lnTo>
                    <a:lnTo>
                      <a:pt x="8727" y="330"/>
                    </a:lnTo>
                    <a:lnTo>
                      <a:pt x="8731" y="110"/>
                    </a:ln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349;p31">
                <a:extLst>
                  <a:ext uri="{FF2B5EF4-FFF2-40B4-BE49-F238E27FC236}">
                    <a16:creationId xmlns:a16="http://schemas.microsoft.com/office/drawing/2014/main" id="{36369493-D345-41C1-B17D-B88FB7CB5E4A}"/>
                  </a:ext>
                </a:extLst>
              </p:cNvPr>
              <p:cNvSpPr/>
              <p:nvPr/>
            </p:nvSpPr>
            <p:spPr>
              <a:xfrm>
                <a:off x="4033421" y="4363253"/>
                <a:ext cx="490922" cy="15744"/>
              </a:xfrm>
              <a:custGeom>
                <a:avLst/>
                <a:gdLst/>
                <a:ahLst/>
                <a:cxnLst/>
                <a:rect l="l" t="t" r="r" b="b"/>
                <a:pathLst>
                  <a:path w="8731" h="280" extrusionOk="0">
                    <a:moveTo>
                      <a:pt x="3" y="0"/>
                    </a:moveTo>
                    <a:lnTo>
                      <a:pt x="0" y="225"/>
                    </a:lnTo>
                    <a:lnTo>
                      <a:pt x="8727" y="279"/>
                    </a:lnTo>
                    <a:lnTo>
                      <a:pt x="8731" y="55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350;p31">
                <a:extLst>
                  <a:ext uri="{FF2B5EF4-FFF2-40B4-BE49-F238E27FC236}">
                    <a16:creationId xmlns:a16="http://schemas.microsoft.com/office/drawing/2014/main" id="{5B90615B-0D25-484E-8853-3EDF555403C9}"/>
                  </a:ext>
                </a:extLst>
              </p:cNvPr>
              <p:cNvSpPr/>
              <p:nvPr/>
            </p:nvSpPr>
            <p:spPr>
              <a:xfrm>
                <a:off x="4046017" y="4429268"/>
                <a:ext cx="490979" cy="12483"/>
              </a:xfrm>
              <a:custGeom>
                <a:avLst/>
                <a:gdLst/>
                <a:ahLst/>
                <a:cxnLst/>
                <a:rect l="l" t="t" r="r" b="b"/>
                <a:pathLst>
                  <a:path w="8732" h="222" extrusionOk="0">
                    <a:moveTo>
                      <a:pt x="1" y="0"/>
                    </a:moveTo>
                    <a:lnTo>
                      <a:pt x="1" y="222"/>
                    </a:lnTo>
                    <a:lnTo>
                      <a:pt x="8731" y="222"/>
                    </a:lnTo>
                    <a:lnTo>
                      <a:pt x="873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351;p31">
                <a:extLst>
                  <a:ext uri="{FF2B5EF4-FFF2-40B4-BE49-F238E27FC236}">
                    <a16:creationId xmlns:a16="http://schemas.microsoft.com/office/drawing/2014/main" id="{C7E7F83C-773E-43F0-9799-435EEEB2D1DC}"/>
                  </a:ext>
                </a:extLst>
              </p:cNvPr>
              <p:cNvSpPr/>
              <p:nvPr/>
            </p:nvSpPr>
            <p:spPr>
              <a:xfrm>
                <a:off x="3932040" y="3873713"/>
                <a:ext cx="524771" cy="119596"/>
              </a:xfrm>
              <a:custGeom>
                <a:avLst/>
                <a:gdLst/>
                <a:ahLst/>
                <a:cxnLst/>
                <a:rect l="l" t="t" r="r" b="b"/>
                <a:pathLst>
                  <a:path w="9333" h="2127" extrusionOk="0">
                    <a:moveTo>
                      <a:pt x="0" y="0"/>
                    </a:moveTo>
                    <a:lnTo>
                      <a:pt x="330" y="1725"/>
                    </a:lnTo>
                    <a:lnTo>
                      <a:pt x="9333" y="2126"/>
                    </a:lnTo>
                    <a:lnTo>
                      <a:pt x="9333" y="2126"/>
                    </a:lnTo>
                    <a:lnTo>
                      <a:pt x="9003" y="48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352;p31">
                <a:extLst>
                  <a:ext uri="{FF2B5EF4-FFF2-40B4-BE49-F238E27FC236}">
                    <a16:creationId xmlns:a16="http://schemas.microsoft.com/office/drawing/2014/main" id="{0ECE1270-6E34-490E-ADA4-24889913357A}"/>
                  </a:ext>
                </a:extLst>
              </p:cNvPr>
              <p:cNvSpPr/>
              <p:nvPr/>
            </p:nvSpPr>
            <p:spPr>
              <a:xfrm>
                <a:off x="4039944" y="3304720"/>
                <a:ext cx="275121" cy="39247"/>
              </a:xfrm>
              <a:custGeom>
                <a:avLst/>
                <a:gdLst/>
                <a:ahLst/>
                <a:cxnLst/>
                <a:rect l="l" t="t" r="r" b="b"/>
                <a:pathLst>
                  <a:path w="4893" h="698" extrusionOk="0">
                    <a:moveTo>
                      <a:pt x="16" y="0"/>
                    </a:moveTo>
                    <a:lnTo>
                      <a:pt x="0" y="167"/>
                    </a:lnTo>
                    <a:lnTo>
                      <a:pt x="4875" y="698"/>
                    </a:lnTo>
                    <a:lnTo>
                      <a:pt x="4892" y="531"/>
                    </a:lnTo>
                    <a:lnTo>
                      <a:pt x="1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353;p31">
                <a:extLst>
                  <a:ext uri="{FF2B5EF4-FFF2-40B4-BE49-F238E27FC236}">
                    <a16:creationId xmlns:a16="http://schemas.microsoft.com/office/drawing/2014/main" id="{48DC8544-397E-4ED6-83E1-A2963FFF0869}"/>
                  </a:ext>
                </a:extLst>
              </p:cNvPr>
              <p:cNvSpPr/>
              <p:nvPr/>
            </p:nvSpPr>
            <p:spPr>
              <a:xfrm>
                <a:off x="4051977" y="3366348"/>
                <a:ext cx="275121" cy="37729"/>
              </a:xfrm>
              <a:custGeom>
                <a:avLst/>
                <a:gdLst/>
                <a:ahLst/>
                <a:cxnLst/>
                <a:rect l="l" t="t" r="r" b="b"/>
                <a:pathLst>
                  <a:path w="4893" h="671" extrusionOk="0">
                    <a:moveTo>
                      <a:pt x="17" y="0"/>
                    </a:moveTo>
                    <a:lnTo>
                      <a:pt x="0" y="167"/>
                    </a:lnTo>
                    <a:lnTo>
                      <a:pt x="4876" y="671"/>
                    </a:lnTo>
                    <a:lnTo>
                      <a:pt x="4893" y="504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354;p31">
                <a:extLst>
                  <a:ext uri="{FF2B5EF4-FFF2-40B4-BE49-F238E27FC236}">
                    <a16:creationId xmlns:a16="http://schemas.microsoft.com/office/drawing/2014/main" id="{848EADB1-8A9A-4A65-ABC9-9C8300436ECC}"/>
                  </a:ext>
                </a:extLst>
              </p:cNvPr>
              <p:cNvSpPr/>
              <p:nvPr/>
            </p:nvSpPr>
            <p:spPr>
              <a:xfrm>
                <a:off x="4064235" y="3428145"/>
                <a:ext cx="275065" cy="36154"/>
              </a:xfrm>
              <a:custGeom>
                <a:avLst/>
                <a:gdLst/>
                <a:ahLst/>
                <a:cxnLst/>
                <a:rect l="l" t="t" r="r" b="b"/>
                <a:pathLst>
                  <a:path w="4892" h="643" extrusionOk="0">
                    <a:moveTo>
                      <a:pt x="17" y="0"/>
                    </a:moveTo>
                    <a:lnTo>
                      <a:pt x="0" y="167"/>
                    </a:lnTo>
                    <a:lnTo>
                      <a:pt x="4876" y="643"/>
                    </a:lnTo>
                    <a:lnTo>
                      <a:pt x="4892" y="476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355;p31">
                <a:extLst>
                  <a:ext uri="{FF2B5EF4-FFF2-40B4-BE49-F238E27FC236}">
                    <a16:creationId xmlns:a16="http://schemas.microsoft.com/office/drawing/2014/main" id="{94B014AB-C673-472F-9B2A-16FD1A3F19F2}"/>
                  </a:ext>
                </a:extLst>
              </p:cNvPr>
              <p:cNvSpPr/>
              <p:nvPr/>
            </p:nvSpPr>
            <p:spPr>
              <a:xfrm>
                <a:off x="4076212" y="3490111"/>
                <a:ext cx="275177" cy="34467"/>
              </a:xfrm>
              <a:custGeom>
                <a:avLst/>
                <a:gdLst/>
                <a:ahLst/>
                <a:cxnLst/>
                <a:rect l="l" t="t" r="r" b="b"/>
                <a:pathLst>
                  <a:path w="4894" h="613" extrusionOk="0">
                    <a:moveTo>
                      <a:pt x="18" y="1"/>
                    </a:moveTo>
                    <a:lnTo>
                      <a:pt x="1" y="167"/>
                    </a:lnTo>
                    <a:lnTo>
                      <a:pt x="4880" y="613"/>
                    </a:lnTo>
                    <a:lnTo>
                      <a:pt x="4894" y="446"/>
                    </a:lnTo>
                    <a:lnTo>
                      <a:pt x="18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356;p31">
                <a:extLst>
                  <a:ext uri="{FF2B5EF4-FFF2-40B4-BE49-F238E27FC236}">
                    <a16:creationId xmlns:a16="http://schemas.microsoft.com/office/drawing/2014/main" id="{E70F9835-F0E4-4801-B0C8-B47FEACD2B79}"/>
                  </a:ext>
                </a:extLst>
              </p:cNvPr>
              <p:cNvSpPr/>
              <p:nvPr/>
            </p:nvSpPr>
            <p:spPr>
              <a:xfrm>
                <a:off x="4088470" y="3552301"/>
                <a:ext cx="275177" cy="32949"/>
              </a:xfrm>
              <a:custGeom>
                <a:avLst/>
                <a:gdLst/>
                <a:ahLst/>
                <a:cxnLst/>
                <a:rect l="l" t="t" r="r" b="b"/>
                <a:pathLst>
                  <a:path w="4894" h="586" extrusionOk="0">
                    <a:moveTo>
                      <a:pt x="15" y="0"/>
                    </a:moveTo>
                    <a:lnTo>
                      <a:pt x="1" y="167"/>
                    </a:lnTo>
                    <a:lnTo>
                      <a:pt x="4880" y="586"/>
                    </a:lnTo>
                    <a:lnTo>
                      <a:pt x="4894" y="418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357;p31">
                <a:extLst>
                  <a:ext uri="{FF2B5EF4-FFF2-40B4-BE49-F238E27FC236}">
                    <a16:creationId xmlns:a16="http://schemas.microsoft.com/office/drawing/2014/main" id="{9964FB73-8D1B-49F0-ACCE-1529246C0373}"/>
                  </a:ext>
                </a:extLst>
              </p:cNvPr>
              <p:cNvSpPr/>
              <p:nvPr/>
            </p:nvSpPr>
            <p:spPr>
              <a:xfrm>
                <a:off x="4100728" y="3614436"/>
                <a:ext cx="275121" cy="31431"/>
              </a:xfrm>
              <a:custGeom>
                <a:avLst/>
                <a:gdLst/>
                <a:ahLst/>
                <a:cxnLst/>
                <a:rect l="l" t="t" r="r" b="b"/>
                <a:pathLst>
                  <a:path w="4893" h="559" extrusionOk="0">
                    <a:moveTo>
                      <a:pt x="14" y="1"/>
                    </a:moveTo>
                    <a:lnTo>
                      <a:pt x="1" y="171"/>
                    </a:lnTo>
                    <a:lnTo>
                      <a:pt x="4880" y="558"/>
                    </a:lnTo>
                    <a:lnTo>
                      <a:pt x="4893" y="392"/>
                    </a:lnTo>
                    <a:lnTo>
                      <a:pt x="1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358;p31">
                <a:extLst>
                  <a:ext uri="{FF2B5EF4-FFF2-40B4-BE49-F238E27FC236}">
                    <a16:creationId xmlns:a16="http://schemas.microsoft.com/office/drawing/2014/main" id="{05375C9E-C328-4B60-B587-67445CEF11EA}"/>
                  </a:ext>
                </a:extLst>
              </p:cNvPr>
              <p:cNvSpPr/>
              <p:nvPr/>
            </p:nvSpPr>
            <p:spPr>
              <a:xfrm>
                <a:off x="4112986" y="3677020"/>
                <a:ext cx="275121" cy="29688"/>
              </a:xfrm>
              <a:custGeom>
                <a:avLst/>
                <a:gdLst/>
                <a:ahLst/>
                <a:cxnLst/>
                <a:rect l="l" t="t" r="r" b="b"/>
                <a:pathLst>
                  <a:path w="4893" h="528" extrusionOk="0">
                    <a:moveTo>
                      <a:pt x="14" y="1"/>
                    </a:moveTo>
                    <a:lnTo>
                      <a:pt x="0" y="167"/>
                    </a:lnTo>
                    <a:lnTo>
                      <a:pt x="4879" y="527"/>
                    </a:lnTo>
                    <a:lnTo>
                      <a:pt x="4893" y="361"/>
                    </a:lnTo>
                    <a:lnTo>
                      <a:pt x="1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359;p31">
                <a:extLst>
                  <a:ext uri="{FF2B5EF4-FFF2-40B4-BE49-F238E27FC236}">
                    <a16:creationId xmlns:a16="http://schemas.microsoft.com/office/drawing/2014/main" id="{8EA96C3D-F6F7-4802-921F-1A332C06C3FF}"/>
                  </a:ext>
                </a:extLst>
              </p:cNvPr>
              <p:cNvSpPr/>
              <p:nvPr/>
            </p:nvSpPr>
            <p:spPr>
              <a:xfrm>
                <a:off x="4125413" y="3739773"/>
                <a:ext cx="274952" cy="28001"/>
              </a:xfrm>
              <a:custGeom>
                <a:avLst/>
                <a:gdLst/>
                <a:ahLst/>
                <a:cxnLst/>
                <a:rect l="l" t="t" r="r" b="b"/>
                <a:pathLst>
                  <a:path w="4890" h="498" extrusionOk="0">
                    <a:moveTo>
                      <a:pt x="11" y="0"/>
                    </a:moveTo>
                    <a:lnTo>
                      <a:pt x="0" y="167"/>
                    </a:lnTo>
                    <a:lnTo>
                      <a:pt x="4879" y="497"/>
                    </a:lnTo>
                    <a:lnTo>
                      <a:pt x="4890" y="330"/>
                    </a:lnTo>
                    <a:lnTo>
                      <a:pt x="1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360;p31">
                <a:extLst>
                  <a:ext uri="{FF2B5EF4-FFF2-40B4-BE49-F238E27FC236}">
                    <a16:creationId xmlns:a16="http://schemas.microsoft.com/office/drawing/2014/main" id="{249360FD-0958-4968-968E-8C48FAABC6A6}"/>
                  </a:ext>
                </a:extLst>
              </p:cNvPr>
              <p:cNvSpPr/>
              <p:nvPr/>
            </p:nvSpPr>
            <p:spPr>
              <a:xfrm>
                <a:off x="3347928" y="3840200"/>
                <a:ext cx="651452" cy="620639"/>
              </a:xfrm>
              <a:custGeom>
                <a:avLst/>
                <a:gdLst/>
                <a:ahLst/>
                <a:cxnLst/>
                <a:rect l="l" t="t" r="r" b="b"/>
                <a:pathLst>
                  <a:path w="11586" h="11038" extrusionOk="0">
                    <a:moveTo>
                      <a:pt x="1" y="1"/>
                    </a:moveTo>
                    <a:lnTo>
                      <a:pt x="1974" y="11037"/>
                    </a:lnTo>
                    <a:lnTo>
                      <a:pt x="11585" y="11014"/>
                    </a:lnTo>
                    <a:lnTo>
                      <a:pt x="9588" y="518"/>
                    </a:lnTo>
                    <a:lnTo>
                      <a:pt x="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361;p31">
                <a:extLst>
                  <a:ext uri="{FF2B5EF4-FFF2-40B4-BE49-F238E27FC236}">
                    <a16:creationId xmlns:a16="http://schemas.microsoft.com/office/drawing/2014/main" id="{D525C8BB-C7FB-4E48-942B-71E0EB380BF4}"/>
                  </a:ext>
                </a:extLst>
              </p:cNvPr>
              <p:cNvSpPr/>
              <p:nvPr/>
            </p:nvSpPr>
            <p:spPr>
              <a:xfrm>
                <a:off x="4026505" y="3338233"/>
                <a:ext cx="726459" cy="1229133"/>
              </a:xfrm>
              <a:custGeom>
                <a:avLst/>
                <a:gdLst/>
                <a:ahLst/>
                <a:cxnLst/>
                <a:rect l="l" t="t" r="r" b="b"/>
                <a:pathLst>
                  <a:path w="12920" h="21860" extrusionOk="0">
                    <a:moveTo>
                      <a:pt x="302" y="1"/>
                    </a:moveTo>
                    <a:cubicBezTo>
                      <a:pt x="257" y="1"/>
                      <a:pt x="212" y="13"/>
                      <a:pt x="170" y="37"/>
                    </a:cubicBezTo>
                    <a:cubicBezTo>
                      <a:pt x="45" y="109"/>
                      <a:pt x="1" y="269"/>
                      <a:pt x="72" y="395"/>
                    </a:cubicBezTo>
                    <a:lnTo>
                      <a:pt x="12392" y="21727"/>
                    </a:lnTo>
                    <a:cubicBezTo>
                      <a:pt x="12439" y="21812"/>
                      <a:pt x="12528" y="21860"/>
                      <a:pt x="12620" y="21860"/>
                    </a:cubicBezTo>
                    <a:cubicBezTo>
                      <a:pt x="12664" y="21860"/>
                      <a:pt x="12708" y="21850"/>
                      <a:pt x="12749" y="21826"/>
                    </a:cubicBezTo>
                    <a:cubicBezTo>
                      <a:pt x="12875" y="21751"/>
                      <a:pt x="12919" y="21591"/>
                      <a:pt x="12847" y="21465"/>
                    </a:cubicBezTo>
                    <a:lnTo>
                      <a:pt x="528" y="133"/>
                    </a:lnTo>
                    <a:cubicBezTo>
                      <a:pt x="480" y="49"/>
                      <a:pt x="392" y="1"/>
                      <a:pt x="30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362;p31">
                <a:extLst>
                  <a:ext uri="{FF2B5EF4-FFF2-40B4-BE49-F238E27FC236}">
                    <a16:creationId xmlns:a16="http://schemas.microsoft.com/office/drawing/2014/main" id="{A5EB7661-F452-4566-93B5-3985EA9C17D8}"/>
                  </a:ext>
                </a:extLst>
              </p:cNvPr>
              <p:cNvSpPr/>
              <p:nvPr/>
            </p:nvSpPr>
            <p:spPr>
              <a:xfrm>
                <a:off x="3875360" y="3414537"/>
                <a:ext cx="209560" cy="14788"/>
              </a:xfrm>
              <a:custGeom>
                <a:avLst/>
                <a:gdLst/>
                <a:ahLst/>
                <a:cxnLst/>
                <a:rect l="l" t="t" r="r" b="b"/>
                <a:pathLst>
                  <a:path w="3727" h="263" extrusionOk="0">
                    <a:moveTo>
                      <a:pt x="130" y="1"/>
                    </a:moveTo>
                    <a:cubicBezTo>
                      <a:pt x="59" y="1"/>
                      <a:pt x="1" y="58"/>
                      <a:pt x="1" y="133"/>
                    </a:cubicBezTo>
                    <a:cubicBezTo>
                      <a:pt x="1" y="205"/>
                      <a:pt x="59" y="263"/>
                      <a:pt x="130" y="263"/>
                    </a:cubicBezTo>
                    <a:lnTo>
                      <a:pt x="3593" y="263"/>
                    </a:lnTo>
                    <a:cubicBezTo>
                      <a:pt x="3665" y="263"/>
                      <a:pt x="3726" y="205"/>
                      <a:pt x="3726" y="133"/>
                    </a:cubicBezTo>
                    <a:cubicBezTo>
                      <a:pt x="3726" y="58"/>
                      <a:pt x="3665" y="1"/>
                      <a:pt x="359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363;p31">
                <a:extLst>
                  <a:ext uri="{FF2B5EF4-FFF2-40B4-BE49-F238E27FC236}">
                    <a16:creationId xmlns:a16="http://schemas.microsoft.com/office/drawing/2014/main" id="{96889952-D07A-422E-9710-B5164B0B4126}"/>
                  </a:ext>
                </a:extLst>
              </p:cNvPr>
              <p:cNvSpPr/>
              <p:nvPr/>
            </p:nvSpPr>
            <p:spPr>
              <a:xfrm>
                <a:off x="3927204" y="3503494"/>
                <a:ext cx="209560" cy="14957"/>
              </a:xfrm>
              <a:custGeom>
                <a:avLst/>
                <a:gdLst/>
                <a:ahLst/>
                <a:cxnLst/>
                <a:rect l="l" t="t" r="r" b="b"/>
                <a:pathLst>
                  <a:path w="3727" h="266" extrusionOk="0">
                    <a:moveTo>
                      <a:pt x="134" y="0"/>
                    </a:moveTo>
                    <a:cubicBezTo>
                      <a:pt x="58" y="0"/>
                      <a:pt x="0" y="61"/>
                      <a:pt x="0" y="133"/>
                    </a:cubicBezTo>
                    <a:cubicBezTo>
                      <a:pt x="0" y="204"/>
                      <a:pt x="58" y="266"/>
                      <a:pt x="134" y="266"/>
                    </a:cubicBezTo>
                    <a:lnTo>
                      <a:pt x="3593" y="266"/>
                    </a:lnTo>
                    <a:cubicBezTo>
                      <a:pt x="3665" y="266"/>
                      <a:pt x="3726" y="204"/>
                      <a:pt x="3726" y="133"/>
                    </a:cubicBezTo>
                    <a:cubicBezTo>
                      <a:pt x="3726" y="61"/>
                      <a:pt x="3665" y="0"/>
                      <a:pt x="359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364;p31">
                <a:extLst>
                  <a:ext uri="{FF2B5EF4-FFF2-40B4-BE49-F238E27FC236}">
                    <a16:creationId xmlns:a16="http://schemas.microsoft.com/office/drawing/2014/main" id="{E672A1E1-EE3C-4209-A44A-93AD95F37F26}"/>
                  </a:ext>
                </a:extLst>
              </p:cNvPr>
              <p:cNvSpPr/>
              <p:nvPr/>
            </p:nvSpPr>
            <p:spPr>
              <a:xfrm>
                <a:off x="3979104" y="3592619"/>
                <a:ext cx="209504" cy="14844"/>
              </a:xfrm>
              <a:custGeom>
                <a:avLst/>
                <a:gdLst/>
                <a:ahLst/>
                <a:cxnLst/>
                <a:rect l="l" t="t" r="r" b="b"/>
                <a:pathLst>
                  <a:path w="3726" h="264" extrusionOk="0">
                    <a:moveTo>
                      <a:pt x="132" y="1"/>
                    </a:moveTo>
                    <a:cubicBezTo>
                      <a:pt x="57" y="1"/>
                      <a:pt x="0" y="59"/>
                      <a:pt x="0" y="134"/>
                    </a:cubicBezTo>
                    <a:cubicBezTo>
                      <a:pt x="0" y="205"/>
                      <a:pt x="57" y="263"/>
                      <a:pt x="132" y="263"/>
                    </a:cubicBezTo>
                    <a:lnTo>
                      <a:pt x="3593" y="263"/>
                    </a:lnTo>
                    <a:cubicBezTo>
                      <a:pt x="3667" y="263"/>
                      <a:pt x="3725" y="205"/>
                      <a:pt x="3725" y="134"/>
                    </a:cubicBezTo>
                    <a:cubicBezTo>
                      <a:pt x="3725" y="59"/>
                      <a:pt x="3667" y="1"/>
                      <a:pt x="359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365;p31">
                <a:extLst>
                  <a:ext uri="{FF2B5EF4-FFF2-40B4-BE49-F238E27FC236}">
                    <a16:creationId xmlns:a16="http://schemas.microsoft.com/office/drawing/2014/main" id="{6F8114F7-F8DF-4D37-9519-C30FAE90CE37}"/>
                  </a:ext>
                </a:extLst>
              </p:cNvPr>
              <p:cNvSpPr/>
              <p:nvPr/>
            </p:nvSpPr>
            <p:spPr>
              <a:xfrm>
                <a:off x="3992093" y="3577380"/>
                <a:ext cx="116728" cy="23166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412" extrusionOk="0">
                    <a:moveTo>
                      <a:pt x="1310" y="0"/>
                    </a:moveTo>
                    <a:lnTo>
                      <a:pt x="0" y="412"/>
                    </a:lnTo>
                    <a:lnTo>
                      <a:pt x="2024" y="394"/>
                    </a:lnTo>
                    <a:lnTo>
                      <a:pt x="2076" y="255"/>
                    </a:lnTo>
                    <a:lnTo>
                      <a:pt x="131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366;p31">
                <a:extLst>
                  <a:ext uri="{FF2B5EF4-FFF2-40B4-BE49-F238E27FC236}">
                    <a16:creationId xmlns:a16="http://schemas.microsoft.com/office/drawing/2014/main" id="{43DA032D-0D68-42A1-9189-BEFA08EA40FF}"/>
                  </a:ext>
                </a:extLst>
              </p:cNvPr>
              <p:cNvSpPr/>
              <p:nvPr/>
            </p:nvSpPr>
            <p:spPr>
              <a:xfrm>
                <a:off x="3922424" y="3580810"/>
                <a:ext cx="118696" cy="28564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508" extrusionOk="0">
                    <a:moveTo>
                      <a:pt x="1974" y="0"/>
                    </a:moveTo>
                    <a:lnTo>
                      <a:pt x="1433" y="34"/>
                    </a:lnTo>
                    <a:lnTo>
                      <a:pt x="1" y="507"/>
                    </a:lnTo>
                    <a:lnTo>
                      <a:pt x="2110" y="351"/>
                    </a:lnTo>
                    <a:lnTo>
                      <a:pt x="197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367;p31">
                <a:extLst>
                  <a:ext uri="{FF2B5EF4-FFF2-40B4-BE49-F238E27FC236}">
                    <a16:creationId xmlns:a16="http://schemas.microsoft.com/office/drawing/2014/main" id="{8770DE52-0713-4A92-8E17-E6E25D1FCE2E}"/>
                  </a:ext>
                </a:extLst>
              </p:cNvPr>
              <p:cNvSpPr/>
              <p:nvPr/>
            </p:nvSpPr>
            <p:spPr>
              <a:xfrm>
                <a:off x="4030947" y="3681631"/>
                <a:ext cx="209504" cy="14957"/>
              </a:xfrm>
              <a:custGeom>
                <a:avLst/>
                <a:gdLst/>
                <a:ahLst/>
                <a:cxnLst/>
                <a:rect l="l" t="t" r="r" b="b"/>
                <a:pathLst>
                  <a:path w="3726" h="266" extrusionOk="0">
                    <a:moveTo>
                      <a:pt x="132" y="0"/>
                    </a:moveTo>
                    <a:cubicBezTo>
                      <a:pt x="61" y="0"/>
                      <a:pt x="0" y="62"/>
                      <a:pt x="0" y="133"/>
                    </a:cubicBezTo>
                    <a:cubicBezTo>
                      <a:pt x="0" y="205"/>
                      <a:pt x="61" y="266"/>
                      <a:pt x="132" y="266"/>
                    </a:cubicBezTo>
                    <a:lnTo>
                      <a:pt x="3593" y="266"/>
                    </a:lnTo>
                    <a:cubicBezTo>
                      <a:pt x="3667" y="266"/>
                      <a:pt x="3725" y="205"/>
                      <a:pt x="3725" y="133"/>
                    </a:cubicBezTo>
                    <a:cubicBezTo>
                      <a:pt x="3725" y="62"/>
                      <a:pt x="3667" y="0"/>
                      <a:pt x="359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368;p31">
                <a:extLst>
                  <a:ext uri="{FF2B5EF4-FFF2-40B4-BE49-F238E27FC236}">
                    <a16:creationId xmlns:a16="http://schemas.microsoft.com/office/drawing/2014/main" id="{0E869AE9-01C4-419A-B073-C450BC073AEF}"/>
                  </a:ext>
                </a:extLst>
              </p:cNvPr>
              <p:cNvSpPr/>
              <p:nvPr/>
            </p:nvSpPr>
            <p:spPr>
              <a:xfrm>
                <a:off x="4082959" y="3770756"/>
                <a:ext cx="209335" cy="14788"/>
              </a:xfrm>
              <a:custGeom>
                <a:avLst/>
                <a:gdLst/>
                <a:ahLst/>
                <a:cxnLst/>
                <a:rect l="l" t="t" r="r" b="b"/>
                <a:pathLst>
                  <a:path w="3723" h="263" extrusionOk="0">
                    <a:moveTo>
                      <a:pt x="129" y="0"/>
                    </a:moveTo>
                    <a:cubicBezTo>
                      <a:pt x="58" y="0"/>
                      <a:pt x="0" y="58"/>
                      <a:pt x="0" y="130"/>
                    </a:cubicBezTo>
                    <a:cubicBezTo>
                      <a:pt x="0" y="204"/>
                      <a:pt x="58" y="262"/>
                      <a:pt x="129" y="262"/>
                    </a:cubicBezTo>
                    <a:lnTo>
                      <a:pt x="3593" y="262"/>
                    </a:lnTo>
                    <a:cubicBezTo>
                      <a:pt x="3665" y="262"/>
                      <a:pt x="3722" y="204"/>
                      <a:pt x="3722" y="130"/>
                    </a:cubicBezTo>
                    <a:cubicBezTo>
                      <a:pt x="3722" y="58"/>
                      <a:pt x="3665" y="0"/>
                      <a:pt x="359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369;p31">
                <a:extLst>
                  <a:ext uri="{FF2B5EF4-FFF2-40B4-BE49-F238E27FC236}">
                    <a16:creationId xmlns:a16="http://schemas.microsoft.com/office/drawing/2014/main" id="{960B913E-ACDA-4888-9D9E-389DF20E5B17}"/>
                  </a:ext>
                </a:extLst>
              </p:cNvPr>
              <p:cNvSpPr/>
              <p:nvPr/>
            </p:nvSpPr>
            <p:spPr>
              <a:xfrm>
                <a:off x="4134803" y="3859712"/>
                <a:ext cx="209504" cy="14788"/>
              </a:xfrm>
              <a:custGeom>
                <a:avLst/>
                <a:gdLst/>
                <a:ahLst/>
                <a:cxnLst/>
                <a:rect l="l" t="t" r="r" b="b"/>
                <a:pathLst>
                  <a:path w="3726" h="263" extrusionOk="0">
                    <a:moveTo>
                      <a:pt x="130" y="1"/>
                    </a:moveTo>
                    <a:cubicBezTo>
                      <a:pt x="58" y="1"/>
                      <a:pt x="0" y="59"/>
                      <a:pt x="0" y="133"/>
                    </a:cubicBezTo>
                    <a:cubicBezTo>
                      <a:pt x="0" y="205"/>
                      <a:pt x="58" y="263"/>
                      <a:pt x="130" y="263"/>
                    </a:cubicBezTo>
                    <a:lnTo>
                      <a:pt x="3593" y="263"/>
                    </a:lnTo>
                    <a:cubicBezTo>
                      <a:pt x="3665" y="263"/>
                      <a:pt x="3726" y="205"/>
                      <a:pt x="3726" y="133"/>
                    </a:cubicBezTo>
                    <a:cubicBezTo>
                      <a:pt x="3726" y="59"/>
                      <a:pt x="3665" y="1"/>
                      <a:pt x="359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370;p31">
                <a:extLst>
                  <a:ext uri="{FF2B5EF4-FFF2-40B4-BE49-F238E27FC236}">
                    <a16:creationId xmlns:a16="http://schemas.microsoft.com/office/drawing/2014/main" id="{C8145AEE-FCF2-4BA6-8E6D-B820CDD6C575}"/>
                  </a:ext>
                </a:extLst>
              </p:cNvPr>
              <p:cNvSpPr/>
              <p:nvPr/>
            </p:nvSpPr>
            <p:spPr>
              <a:xfrm>
                <a:off x="4186590" y="3948668"/>
                <a:ext cx="209560" cy="14957"/>
              </a:xfrm>
              <a:custGeom>
                <a:avLst/>
                <a:gdLst/>
                <a:ahLst/>
                <a:cxnLst/>
                <a:rect l="l" t="t" r="r" b="b"/>
                <a:pathLst>
                  <a:path w="3727" h="266" extrusionOk="0">
                    <a:moveTo>
                      <a:pt x="134" y="0"/>
                    </a:moveTo>
                    <a:cubicBezTo>
                      <a:pt x="59" y="0"/>
                      <a:pt x="1" y="62"/>
                      <a:pt x="1" y="134"/>
                    </a:cubicBezTo>
                    <a:cubicBezTo>
                      <a:pt x="1" y="205"/>
                      <a:pt x="59" y="266"/>
                      <a:pt x="134" y="266"/>
                    </a:cubicBezTo>
                    <a:lnTo>
                      <a:pt x="3594" y="266"/>
                    </a:lnTo>
                    <a:cubicBezTo>
                      <a:pt x="3666" y="266"/>
                      <a:pt x="3727" y="205"/>
                      <a:pt x="3727" y="134"/>
                    </a:cubicBezTo>
                    <a:cubicBezTo>
                      <a:pt x="3727" y="62"/>
                      <a:pt x="3666" y="0"/>
                      <a:pt x="35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371;p31">
                <a:extLst>
                  <a:ext uri="{FF2B5EF4-FFF2-40B4-BE49-F238E27FC236}">
                    <a16:creationId xmlns:a16="http://schemas.microsoft.com/office/drawing/2014/main" id="{BF31FFA4-37F0-4018-B27F-31A5D52F9E33}"/>
                  </a:ext>
                </a:extLst>
              </p:cNvPr>
              <p:cNvSpPr/>
              <p:nvPr/>
            </p:nvSpPr>
            <p:spPr>
              <a:xfrm>
                <a:off x="4238490" y="4037849"/>
                <a:ext cx="209504" cy="14788"/>
              </a:xfrm>
              <a:custGeom>
                <a:avLst/>
                <a:gdLst/>
                <a:ahLst/>
                <a:cxnLst/>
                <a:rect l="l" t="t" r="r" b="b"/>
                <a:pathLst>
                  <a:path w="3726" h="263" extrusionOk="0">
                    <a:moveTo>
                      <a:pt x="133" y="0"/>
                    </a:moveTo>
                    <a:cubicBezTo>
                      <a:pt x="58" y="0"/>
                      <a:pt x="1" y="58"/>
                      <a:pt x="1" y="129"/>
                    </a:cubicBezTo>
                    <a:cubicBezTo>
                      <a:pt x="1" y="204"/>
                      <a:pt x="58" y="262"/>
                      <a:pt x="133" y="262"/>
                    </a:cubicBezTo>
                    <a:lnTo>
                      <a:pt x="3593" y="262"/>
                    </a:lnTo>
                    <a:cubicBezTo>
                      <a:pt x="3668" y="262"/>
                      <a:pt x="3726" y="204"/>
                      <a:pt x="3726" y="129"/>
                    </a:cubicBezTo>
                    <a:cubicBezTo>
                      <a:pt x="3726" y="58"/>
                      <a:pt x="3668" y="0"/>
                      <a:pt x="359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372;p31">
                <a:extLst>
                  <a:ext uri="{FF2B5EF4-FFF2-40B4-BE49-F238E27FC236}">
                    <a16:creationId xmlns:a16="http://schemas.microsoft.com/office/drawing/2014/main" id="{4384A8DE-E983-4BBF-8EF3-39827F2A340A}"/>
                  </a:ext>
                </a:extLst>
              </p:cNvPr>
              <p:cNvSpPr/>
              <p:nvPr/>
            </p:nvSpPr>
            <p:spPr>
              <a:xfrm>
                <a:off x="4290334" y="4126749"/>
                <a:ext cx="209504" cy="15013"/>
              </a:xfrm>
              <a:custGeom>
                <a:avLst/>
                <a:gdLst/>
                <a:ahLst/>
                <a:cxnLst/>
                <a:rect l="l" t="t" r="r" b="b"/>
                <a:pathLst>
                  <a:path w="3726" h="267" extrusionOk="0">
                    <a:moveTo>
                      <a:pt x="133" y="1"/>
                    </a:moveTo>
                    <a:cubicBezTo>
                      <a:pt x="62" y="1"/>
                      <a:pt x="1" y="62"/>
                      <a:pt x="1" y="134"/>
                    </a:cubicBezTo>
                    <a:cubicBezTo>
                      <a:pt x="1" y="205"/>
                      <a:pt x="62" y="266"/>
                      <a:pt x="133" y="266"/>
                    </a:cubicBezTo>
                    <a:lnTo>
                      <a:pt x="3593" y="266"/>
                    </a:lnTo>
                    <a:cubicBezTo>
                      <a:pt x="3668" y="266"/>
                      <a:pt x="3726" y="205"/>
                      <a:pt x="3726" y="134"/>
                    </a:cubicBezTo>
                    <a:cubicBezTo>
                      <a:pt x="3726" y="62"/>
                      <a:pt x="3668" y="1"/>
                      <a:pt x="359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373;p31">
                <a:extLst>
                  <a:ext uri="{FF2B5EF4-FFF2-40B4-BE49-F238E27FC236}">
                    <a16:creationId xmlns:a16="http://schemas.microsoft.com/office/drawing/2014/main" id="{CFDCC80C-BBBD-462D-B3CC-A3F8F21F5263}"/>
                  </a:ext>
                </a:extLst>
              </p:cNvPr>
              <p:cNvSpPr/>
              <p:nvPr/>
            </p:nvSpPr>
            <p:spPr>
              <a:xfrm>
                <a:off x="4342346" y="4215930"/>
                <a:ext cx="209335" cy="14788"/>
              </a:xfrm>
              <a:custGeom>
                <a:avLst/>
                <a:gdLst/>
                <a:ahLst/>
                <a:cxnLst/>
                <a:rect l="l" t="t" r="r" b="b"/>
                <a:pathLst>
                  <a:path w="3723" h="263" extrusionOk="0">
                    <a:moveTo>
                      <a:pt x="130" y="1"/>
                    </a:moveTo>
                    <a:cubicBezTo>
                      <a:pt x="59" y="1"/>
                      <a:pt x="1" y="59"/>
                      <a:pt x="1" y="130"/>
                    </a:cubicBezTo>
                    <a:cubicBezTo>
                      <a:pt x="1" y="205"/>
                      <a:pt x="59" y="263"/>
                      <a:pt x="130" y="263"/>
                    </a:cubicBezTo>
                    <a:lnTo>
                      <a:pt x="3594" y="263"/>
                    </a:lnTo>
                    <a:cubicBezTo>
                      <a:pt x="3665" y="263"/>
                      <a:pt x="3723" y="205"/>
                      <a:pt x="3723" y="130"/>
                    </a:cubicBezTo>
                    <a:cubicBezTo>
                      <a:pt x="3723" y="59"/>
                      <a:pt x="3665" y="1"/>
                      <a:pt x="359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374;p31">
                <a:extLst>
                  <a:ext uri="{FF2B5EF4-FFF2-40B4-BE49-F238E27FC236}">
                    <a16:creationId xmlns:a16="http://schemas.microsoft.com/office/drawing/2014/main" id="{4E1495D7-F2A8-4763-BEFC-34A304AF31E6}"/>
                  </a:ext>
                </a:extLst>
              </p:cNvPr>
              <p:cNvSpPr/>
              <p:nvPr/>
            </p:nvSpPr>
            <p:spPr>
              <a:xfrm>
                <a:off x="4394189" y="4304943"/>
                <a:ext cx="209560" cy="14732"/>
              </a:xfrm>
              <a:custGeom>
                <a:avLst/>
                <a:gdLst/>
                <a:ahLst/>
                <a:cxnLst/>
                <a:rect l="l" t="t" r="r" b="b"/>
                <a:pathLst>
                  <a:path w="3727" h="262" extrusionOk="0">
                    <a:moveTo>
                      <a:pt x="130" y="0"/>
                    </a:moveTo>
                    <a:cubicBezTo>
                      <a:pt x="59" y="0"/>
                      <a:pt x="1" y="57"/>
                      <a:pt x="1" y="132"/>
                    </a:cubicBezTo>
                    <a:cubicBezTo>
                      <a:pt x="1" y="204"/>
                      <a:pt x="59" y="261"/>
                      <a:pt x="130" y="261"/>
                    </a:cubicBezTo>
                    <a:lnTo>
                      <a:pt x="3593" y="261"/>
                    </a:lnTo>
                    <a:cubicBezTo>
                      <a:pt x="3665" y="261"/>
                      <a:pt x="3727" y="204"/>
                      <a:pt x="3727" y="132"/>
                    </a:cubicBezTo>
                    <a:cubicBezTo>
                      <a:pt x="3727" y="57"/>
                      <a:pt x="3665" y="0"/>
                      <a:pt x="359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375;p31">
                <a:extLst>
                  <a:ext uri="{FF2B5EF4-FFF2-40B4-BE49-F238E27FC236}">
                    <a16:creationId xmlns:a16="http://schemas.microsoft.com/office/drawing/2014/main" id="{963A9DAA-0765-4D59-99A5-074847B34868}"/>
                  </a:ext>
                </a:extLst>
              </p:cNvPr>
              <p:cNvSpPr/>
              <p:nvPr/>
            </p:nvSpPr>
            <p:spPr>
              <a:xfrm>
                <a:off x="4446033" y="4393843"/>
                <a:ext cx="209560" cy="15013"/>
              </a:xfrm>
              <a:custGeom>
                <a:avLst/>
                <a:gdLst/>
                <a:ahLst/>
                <a:cxnLst/>
                <a:rect l="l" t="t" r="r" b="b"/>
                <a:pathLst>
                  <a:path w="3727" h="267" extrusionOk="0">
                    <a:moveTo>
                      <a:pt x="134" y="1"/>
                    </a:moveTo>
                    <a:cubicBezTo>
                      <a:pt x="58" y="1"/>
                      <a:pt x="0" y="62"/>
                      <a:pt x="0" y="134"/>
                    </a:cubicBezTo>
                    <a:cubicBezTo>
                      <a:pt x="0" y="205"/>
                      <a:pt x="58" y="266"/>
                      <a:pt x="134" y="266"/>
                    </a:cubicBezTo>
                    <a:lnTo>
                      <a:pt x="3593" y="266"/>
                    </a:lnTo>
                    <a:cubicBezTo>
                      <a:pt x="3665" y="266"/>
                      <a:pt x="3726" y="205"/>
                      <a:pt x="3726" y="134"/>
                    </a:cubicBezTo>
                    <a:cubicBezTo>
                      <a:pt x="3726" y="62"/>
                      <a:pt x="3665" y="1"/>
                      <a:pt x="359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376;p31">
                <a:extLst>
                  <a:ext uri="{FF2B5EF4-FFF2-40B4-BE49-F238E27FC236}">
                    <a16:creationId xmlns:a16="http://schemas.microsoft.com/office/drawing/2014/main" id="{2643D141-FCC4-4A1E-8AB4-6B5356EC7DEA}"/>
                  </a:ext>
                </a:extLst>
              </p:cNvPr>
              <p:cNvSpPr/>
              <p:nvPr/>
            </p:nvSpPr>
            <p:spPr>
              <a:xfrm>
                <a:off x="4497933" y="4483024"/>
                <a:ext cx="209504" cy="14788"/>
              </a:xfrm>
              <a:custGeom>
                <a:avLst/>
                <a:gdLst/>
                <a:ahLst/>
                <a:cxnLst/>
                <a:rect l="l" t="t" r="r" b="b"/>
                <a:pathLst>
                  <a:path w="3726" h="263" extrusionOk="0">
                    <a:moveTo>
                      <a:pt x="132" y="1"/>
                    </a:moveTo>
                    <a:cubicBezTo>
                      <a:pt x="57" y="1"/>
                      <a:pt x="0" y="59"/>
                      <a:pt x="0" y="130"/>
                    </a:cubicBezTo>
                    <a:cubicBezTo>
                      <a:pt x="0" y="205"/>
                      <a:pt x="57" y="263"/>
                      <a:pt x="132" y="263"/>
                    </a:cubicBezTo>
                    <a:lnTo>
                      <a:pt x="3593" y="263"/>
                    </a:lnTo>
                    <a:cubicBezTo>
                      <a:pt x="3667" y="263"/>
                      <a:pt x="3725" y="205"/>
                      <a:pt x="3725" y="130"/>
                    </a:cubicBezTo>
                    <a:cubicBezTo>
                      <a:pt x="3725" y="59"/>
                      <a:pt x="3667" y="1"/>
                      <a:pt x="359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377;p31">
                <a:extLst>
                  <a:ext uri="{FF2B5EF4-FFF2-40B4-BE49-F238E27FC236}">
                    <a16:creationId xmlns:a16="http://schemas.microsoft.com/office/drawing/2014/main" id="{81E5F655-9AD0-4B71-AB5E-E7A4C5333EF8}"/>
                  </a:ext>
                </a:extLst>
              </p:cNvPr>
              <p:cNvSpPr/>
              <p:nvPr/>
            </p:nvSpPr>
            <p:spPr>
              <a:xfrm>
                <a:off x="3825429" y="3338233"/>
                <a:ext cx="726459" cy="1229133"/>
              </a:xfrm>
              <a:custGeom>
                <a:avLst/>
                <a:gdLst/>
                <a:ahLst/>
                <a:cxnLst/>
                <a:rect l="l" t="t" r="r" b="b"/>
                <a:pathLst>
                  <a:path w="12920" h="21860" extrusionOk="0">
                    <a:moveTo>
                      <a:pt x="300" y="1"/>
                    </a:moveTo>
                    <a:cubicBezTo>
                      <a:pt x="255" y="1"/>
                      <a:pt x="209" y="13"/>
                      <a:pt x="168" y="37"/>
                    </a:cubicBezTo>
                    <a:cubicBezTo>
                      <a:pt x="42" y="109"/>
                      <a:pt x="1" y="269"/>
                      <a:pt x="72" y="395"/>
                    </a:cubicBezTo>
                    <a:lnTo>
                      <a:pt x="12389" y="21727"/>
                    </a:lnTo>
                    <a:cubicBezTo>
                      <a:pt x="12440" y="21812"/>
                      <a:pt x="12528" y="21860"/>
                      <a:pt x="12617" y="21860"/>
                    </a:cubicBezTo>
                    <a:cubicBezTo>
                      <a:pt x="12661" y="21860"/>
                      <a:pt x="12708" y="21850"/>
                      <a:pt x="12749" y="21826"/>
                    </a:cubicBezTo>
                    <a:cubicBezTo>
                      <a:pt x="12875" y="21751"/>
                      <a:pt x="12920" y="21591"/>
                      <a:pt x="12845" y="21465"/>
                    </a:cubicBezTo>
                    <a:lnTo>
                      <a:pt x="528" y="133"/>
                    </a:lnTo>
                    <a:cubicBezTo>
                      <a:pt x="480" y="49"/>
                      <a:pt x="391" y="1"/>
                      <a:pt x="30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378;p31">
                <a:extLst>
                  <a:ext uri="{FF2B5EF4-FFF2-40B4-BE49-F238E27FC236}">
                    <a16:creationId xmlns:a16="http://schemas.microsoft.com/office/drawing/2014/main" id="{5BC8D5D9-7A77-4FB1-ADFF-95F183E692B4}"/>
                  </a:ext>
                </a:extLst>
              </p:cNvPr>
              <p:cNvSpPr/>
              <p:nvPr/>
            </p:nvSpPr>
            <p:spPr>
              <a:xfrm>
                <a:off x="3890093" y="3087784"/>
                <a:ext cx="218725" cy="503911"/>
              </a:xfrm>
              <a:custGeom>
                <a:avLst/>
                <a:gdLst/>
                <a:ahLst/>
                <a:cxnLst/>
                <a:rect l="l" t="t" r="r" b="b"/>
                <a:pathLst>
                  <a:path w="3890" h="8962" extrusionOk="0">
                    <a:moveTo>
                      <a:pt x="1" y="0"/>
                    </a:moveTo>
                    <a:cubicBezTo>
                      <a:pt x="32" y="160"/>
                      <a:pt x="2008" y="8802"/>
                      <a:pt x="2008" y="8802"/>
                    </a:cubicBezTo>
                    <a:lnTo>
                      <a:pt x="2549" y="8768"/>
                    </a:lnTo>
                    <a:lnTo>
                      <a:pt x="1722" y="1817"/>
                    </a:lnTo>
                    <a:lnTo>
                      <a:pt x="3124" y="8707"/>
                    </a:lnTo>
                    <a:lnTo>
                      <a:pt x="3890" y="8962"/>
                    </a:lnTo>
                    <a:lnTo>
                      <a:pt x="3890" y="8962"/>
                    </a:lnTo>
                    <a:lnTo>
                      <a:pt x="2645" y="256"/>
                    </a:ln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379;p31">
                <a:extLst>
                  <a:ext uri="{FF2B5EF4-FFF2-40B4-BE49-F238E27FC236}">
                    <a16:creationId xmlns:a16="http://schemas.microsoft.com/office/drawing/2014/main" id="{111C5177-933C-4A20-985B-9D5BBCA058B4}"/>
                  </a:ext>
                </a:extLst>
              </p:cNvPr>
              <p:cNvSpPr/>
              <p:nvPr/>
            </p:nvSpPr>
            <p:spPr>
              <a:xfrm>
                <a:off x="3909267" y="2454913"/>
                <a:ext cx="52854" cy="89402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590" extrusionOk="0">
                    <a:moveTo>
                      <a:pt x="270" y="0"/>
                    </a:moveTo>
                    <a:cubicBezTo>
                      <a:pt x="222" y="0"/>
                      <a:pt x="187" y="85"/>
                      <a:pt x="187" y="85"/>
                    </a:cubicBezTo>
                    <a:cubicBezTo>
                      <a:pt x="187" y="85"/>
                      <a:pt x="166" y="54"/>
                      <a:pt x="136" y="54"/>
                    </a:cubicBezTo>
                    <a:cubicBezTo>
                      <a:pt x="118" y="54"/>
                      <a:pt x="96" y="67"/>
                      <a:pt x="74" y="109"/>
                    </a:cubicBezTo>
                    <a:cubicBezTo>
                      <a:pt x="24" y="222"/>
                      <a:pt x="163" y="729"/>
                      <a:pt x="163" y="729"/>
                    </a:cubicBezTo>
                    <a:cubicBezTo>
                      <a:pt x="163" y="729"/>
                      <a:pt x="90" y="667"/>
                      <a:pt x="44" y="667"/>
                    </a:cubicBezTo>
                    <a:cubicBezTo>
                      <a:pt x="23" y="667"/>
                      <a:pt x="8" y="679"/>
                      <a:pt x="7" y="715"/>
                    </a:cubicBezTo>
                    <a:cubicBezTo>
                      <a:pt x="0" y="1153"/>
                      <a:pt x="466" y="1590"/>
                      <a:pt x="466" y="1590"/>
                    </a:cubicBezTo>
                    <a:lnTo>
                      <a:pt x="806" y="1579"/>
                    </a:lnTo>
                    <a:cubicBezTo>
                      <a:pt x="806" y="1579"/>
                      <a:pt x="817" y="1545"/>
                      <a:pt x="769" y="1416"/>
                    </a:cubicBezTo>
                    <a:cubicBezTo>
                      <a:pt x="939" y="1082"/>
                      <a:pt x="782" y="712"/>
                      <a:pt x="684" y="395"/>
                    </a:cubicBezTo>
                    <a:cubicBezTo>
                      <a:pt x="621" y="203"/>
                      <a:pt x="571" y="166"/>
                      <a:pt x="542" y="166"/>
                    </a:cubicBezTo>
                    <a:cubicBezTo>
                      <a:pt x="524" y="166"/>
                      <a:pt x="514" y="181"/>
                      <a:pt x="514" y="181"/>
                    </a:cubicBezTo>
                    <a:cubicBezTo>
                      <a:pt x="514" y="181"/>
                      <a:pt x="470" y="40"/>
                      <a:pt x="379" y="40"/>
                    </a:cubicBezTo>
                    <a:cubicBezTo>
                      <a:pt x="365" y="40"/>
                      <a:pt x="350" y="44"/>
                      <a:pt x="333" y="51"/>
                    </a:cubicBezTo>
                    <a:cubicBezTo>
                      <a:pt x="311" y="14"/>
                      <a:pt x="290" y="0"/>
                      <a:pt x="27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380;p31">
                <a:extLst>
                  <a:ext uri="{FF2B5EF4-FFF2-40B4-BE49-F238E27FC236}">
                    <a16:creationId xmlns:a16="http://schemas.microsoft.com/office/drawing/2014/main" id="{7936C0B4-7A05-4DBF-A8BA-9C90C5E881CE}"/>
                  </a:ext>
                </a:extLst>
              </p:cNvPr>
              <p:cNvSpPr/>
              <p:nvPr/>
            </p:nvSpPr>
            <p:spPr>
              <a:xfrm>
                <a:off x="3932771" y="2538696"/>
                <a:ext cx="163453" cy="287041"/>
              </a:xfrm>
              <a:custGeom>
                <a:avLst/>
                <a:gdLst/>
                <a:ahLst/>
                <a:cxnLst/>
                <a:rect l="l" t="t" r="r" b="b"/>
                <a:pathLst>
                  <a:path w="2907" h="5105" extrusionOk="0">
                    <a:moveTo>
                      <a:pt x="395" y="1"/>
                    </a:moveTo>
                    <a:lnTo>
                      <a:pt x="0" y="96"/>
                    </a:lnTo>
                    <a:lnTo>
                      <a:pt x="732" y="3025"/>
                    </a:lnTo>
                    <a:lnTo>
                      <a:pt x="1797" y="5104"/>
                    </a:lnTo>
                    <a:lnTo>
                      <a:pt x="2906" y="4951"/>
                    </a:lnTo>
                    <a:lnTo>
                      <a:pt x="1245" y="2334"/>
                    </a:lnTo>
                    <a:lnTo>
                      <a:pt x="395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381;p31">
                <a:extLst>
                  <a:ext uri="{FF2B5EF4-FFF2-40B4-BE49-F238E27FC236}">
                    <a16:creationId xmlns:a16="http://schemas.microsoft.com/office/drawing/2014/main" id="{96AE15A2-B418-4D54-BD7F-63FFE81DA0EF}"/>
                  </a:ext>
                </a:extLst>
              </p:cNvPr>
              <p:cNvSpPr/>
              <p:nvPr/>
            </p:nvSpPr>
            <p:spPr>
              <a:xfrm>
                <a:off x="3775328" y="2562425"/>
                <a:ext cx="320890" cy="539728"/>
              </a:xfrm>
              <a:custGeom>
                <a:avLst/>
                <a:gdLst/>
                <a:ahLst/>
                <a:cxnLst/>
                <a:rect l="l" t="t" r="r" b="b"/>
                <a:pathLst>
                  <a:path w="5707" h="9599" extrusionOk="0">
                    <a:moveTo>
                      <a:pt x="542" y="1"/>
                    </a:moveTo>
                    <a:lnTo>
                      <a:pt x="0" y="65"/>
                    </a:lnTo>
                    <a:lnTo>
                      <a:pt x="701" y="3093"/>
                    </a:lnTo>
                    <a:lnTo>
                      <a:pt x="2648" y="4689"/>
                    </a:lnTo>
                    <a:lnTo>
                      <a:pt x="2042" y="9343"/>
                    </a:lnTo>
                    <a:lnTo>
                      <a:pt x="4686" y="9599"/>
                    </a:lnTo>
                    <a:lnTo>
                      <a:pt x="5706" y="4529"/>
                    </a:lnTo>
                    <a:lnTo>
                      <a:pt x="3093" y="3573"/>
                    </a:lnTo>
                    <a:lnTo>
                      <a:pt x="1531" y="2393"/>
                    </a:lnTo>
                    <a:lnTo>
                      <a:pt x="542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382;p31">
                <a:extLst>
                  <a:ext uri="{FF2B5EF4-FFF2-40B4-BE49-F238E27FC236}">
                    <a16:creationId xmlns:a16="http://schemas.microsoft.com/office/drawing/2014/main" id="{93C53F68-5BDA-48A3-980C-0EF209AE507C}"/>
                  </a:ext>
                </a:extLst>
              </p:cNvPr>
              <p:cNvSpPr/>
              <p:nvPr/>
            </p:nvSpPr>
            <p:spPr>
              <a:xfrm>
                <a:off x="3969320" y="2606229"/>
                <a:ext cx="146585" cy="200339"/>
              </a:xfrm>
              <a:custGeom>
                <a:avLst/>
                <a:gdLst/>
                <a:ahLst/>
                <a:cxnLst/>
                <a:rect l="l" t="t" r="r" b="b"/>
                <a:pathLst>
                  <a:path w="2607" h="3563" extrusionOk="0">
                    <a:moveTo>
                      <a:pt x="1770" y="1"/>
                    </a:moveTo>
                    <a:cubicBezTo>
                      <a:pt x="1770" y="1"/>
                      <a:pt x="1187" y="569"/>
                      <a:pt x="1000" y="810"/>
                    </a:cubicBezTo>
                    <a:cubicBezTo>
                      <a:pt x="555" y="824"/>
                      <a:pt x="324" y="987"/>
                      <a:pt x="542" y="1188"/>
                    </a:cubicBezTo>
                    <a:cubicBezTo>
                      <a:pt x="164" y="1511"/>
                      <a:pt x="0" y="1889"/>
                      <a:pt x="0" y="1889"/>
                    </a:cubicBezTo>
                    <a:lnTo>
                      <a:pt x="933" y="2553"/>
                    </a:lnTo>
                    <a:lnTo>
                      <a:pt x="569" y="3198"/>
                    </a:lnTo>
                    <a:lnTo>
                      <a:pt x="1256" y="3563"/>
                    </a:lnTo>
                    <a:lnTo>
                      <a:pt x="1688" y="2620"/>
                    </a:lnTo>
                    <a:lnTo>
                      <a:pt x="2607" y="1093"/>
                    </a:lnTo>
                    <a:lnTo>
                      <a:pt x="177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383;p31">
                <a:extLst>
                  <a:ext uri="{FF2B5EF4-FFF2-40B4-BE49-F238E27FC236}">
                    <a16:creationId xmlns:a16="http://schemas.microsoft.com/office/drawing/2014/main" id="{0ED71BED-C78F-438B-90C2-FF6C658B8894}"/>
                  </a:ext>
                </a:extLst>
              </p:cNvPr>
              <p:cNvSpPr/>
              <p:nvPr/>
            </p:nvSpPr>
            <p:spPr>
              <a:xfrm>
                <a:off x="4053889" y="2571310"/>
                <a:ext cx="132247" cy="185719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303" extrusionOk="0">
                    <a:moveTo>
                      <a:pt x="532" y="1"/>
                    </a:moveTo>
                    <a:cubicBezTo>
                      <a:pt x="487" y="1"/>
                      <a:pt x="568" y="86"/>
                      <a:pt x="765" y="316"/>
                    </a:cubicBezTo>
                    <a:cubicBezTo>
                      <a:pt x="765" y="316"/>
                      <a:pt x="342" y="48"/>
                      <a:pt x="210" y="48"/>
                    </a:cubicBezTo>
                    <a:cubicBezTo>
                      <a:pt x="151" y="48"/>
                      <a:pt x="150" y="102"/>
                      <a:pt x="272" y="258"/>
                    </a:cubicBezTo>
                    <a:cubicBezTo>
                      <a:pt x="250" y="255"/>
                      <a:pt x="230" y="254"/>
                      <a:pt x="213" y="254"/>
                    </a:cubicBezTo>
                    <a:cubicBezTo>
                      <a:pt x="0" y="254"/>
                      <a:pt x="83" y="435"/>
                      <a:pt x="184" y="601"/>
                    </a:cubicBezTo>
                    <a:cubicBezTo>
                      <a:pt x="293" y="782"/>
                      <a:pt x="671" y="1448"/>
                      <a:pt x="671" y="1448"/>
                    </a:cubicBezTo>
                    <a:lnTo>
                      <a:pt x="344" y="1897"/>
                    </a:lnTo>
                    <a:lnTo>
                      <a:pt x="92" y="3248"/>
                    </a:lnTo>
                    <a:lnTo>
                      <a:pt x="222" y="3303"/>
                    </a:lnTo>
                    <a:cubicBezTo>
                      <a:pt x="222" y="3303"/>
                      <a:pt x="1936" y="2030"/>
                      <a:pt x="2144" y="1745"/>
                    </a:cubicBezTo>
                    <a:cubicBezTo>
                      <a:pt x="2351" y="1459"/>
                      <a:pt x="1208" y="264"/>
                      <a:pt x="820" y="108"/>
                    </a:cubicBezTo>
                    <a:cubicBezTo>
                      <a:pt x="658" y="43"/>
                      <a:pt x="563" y="1"/>
                      <a:pt x="53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384;p31">
                <a:extLst>
                  <a:ext uri="{FF2B5EF4-FFF2-40B4-BE49-F238E27FC236}">
                    <a16:creationId xmlns:a16="http://schemas.microsoft.com/office/drawing/2014/main" id="{1312D318-A01B-459D-8721-8B64D5B4596B}"/>
                  </a:ext>
                </a:extLst>
              </p:cNvPr>
              <p:cNvSpPr/>
              <p:nvPr/>
            </p:nvSpPr>
            <p:spPr>
              <a:xfrm>
                <a:off x="4043711" y="2684276"/>
                <a:ext cx="42845" cy="33287"/>
              </a:xfrm>
              <a:custGeom>
                <a:avLst/>
                <a:gdLst/>
                <a:ahLst/>
                <a:cxnLst/>
                <a:rect l="l" t="t" r="r" b="b"/>
                <a:pathLst>
                  <a:path w="762" h="592" extrusionOk="0">
                    <a:moveTo>
                      <a:pt x="512" y="1"/>
                    </a:moveTo>
                    <a:cubicBezTo>
                      <a:pt x="422" y="1"/>
                      <a:pt x="337" y="18"/>
                      <a:pt x="337" y="18"/>
                    </a:cubicBezTo>
                    <a:lnTo>
                      <a:pt x="1" y="422"/>
                    </a:lnTo>
                    <a:cubicBezTo>
                      <a:pt x="9" y="544"/>
                      <a:pt x="73" y="591"/>
                      <a:pt x="160" y="591"/>
                    </a:cubicBezTo>
                    <a:cubicBezTo>
                      <a:pt x="353" y="591"/>
                      <a:pt x="659" y="356"/>
                      <a:pt x="715" y="177"/>
                    </a:cubicBezTo>
                    <a:cubicBezTo>
                      <a:pt x="762" y="32"/>
                      <a:pt x="632" y="1"/>
                      <a:pt x="51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385;p31">
                <a:extLst>
                  <a:ext uri="{FF2B5EF4-FFF2-40B4-BE49-F238E27FC236}">
                    <a16:creationId xmlns:a16="http://schemas.microsoft.com/office/drawing/2014/main" id="{73E63200-1516-4FE0-8BA4-C57DBCEAAA5D}"/>
                  </a:ext>
                </a:extLst>
              </p:cNvPr>
              <p:cNvSpPr/>
              <p:nvPr/>
            </p:nvSpPr>
            <p:spPr>
              <a:xfrm>
                <a:off x="4043543" y="2683320"/>
                <a:ext cx="42733" cy="3531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28" extrusionOk="0">
                    <a:moveTo>
                      <a:pt x="545" y="1"/>
                    </a:moveTo>
                    <a:cubicBezTo>
                      <a:pt x="538" y="1"/>
                      <a:pt x="531" y="1"/>
                      <a:pt x="524" y="1"/>
                    </a:cubicBezTo>
                    <a:cubicBezTo>
                      <a:pt x="463" y="4"/>
                      <a:pt x="402" y="15"/>
                      <a:pt x="340" y="35"/>
                    </a:cubicBezTo>
                    <a:cubicBezTo>
                      <a:pt x="375" y="33"/>
                      <a:pt x="411" y="31"/>
                      <a:pt x="446" y="31"/>
                    </a:cubicBezTo>
                    <a:cubicBezTo>
                      <a:pt x="473" y="31"/>
                      <a:pt x="499" y="32"/>
                      <a:pt x="524" y="35"/>
                    </a:cubicBezTo>
                    <a:cubicBezTo>
                      <a:pt x="582" y="38"/>
                      <a:pt x="651" y="51"/>
                      <a:pt x="681" y="86"/>
                    </a:cubicBezTo>
                    <a:cubicBezTo>
                      <a:pt x="712" y="120"/>
                      <a:pt x="698" y="178"/>
                      <a:pt x="671" y="229"/>
                    </a:cubicBezTo>
                    <a:cubicBezTo>
                      <a:pt x="640" y="276"/>
                      <a:pt x="602" y="324"/>
                      <a:pt x="558" y="365"/>
                    </a:cubicBezTo>
                    <a:cubicBezTo>
                      <a:pt x="477" y="447"/>
                      <a:pt x="375" y="518"/>
                      <a:pt x="263" y="562"/>
                    </a:cubicBezTo>
                    <a:cubicBezTo>
                      <a:pt x="229" y="575"/>
                      <a:pt x="191" y="584"/>
                      <a:pt x="155" y="584"/>
                    </a:cubicBezTo>
                    <a:cubicBezTo>
                      <a:pt x="136" y="584"/>
                      <a:pt x="117" y="582"/>
                      <a:pt x="99" y="576"/>
                    </a:cubicBezTo>
                    <a:cubicBezTo>
                      <a:pt x="45" y="559"/>
                      <a:pt x="18" y="497"/>
                      <a:pt x="4" y="439"/>
                    </a:cubicBezTo>
                    <a:lnTo>
                      <a:pt x="4" y="439"/>
                    </a:lnTo>
                    <a:cubicBezTo>
                      <a:pt x="1" y="497"/>
                      <a:pt x="21" y="572"/>
                      <a:pt x="82" y="607"/>
                    </a:cubicBezTo>
                    <a:cubicBezTo>
                      <a:pt x="114" y="622"/>
                      <a:pt x="148" y="628"/>
                      <a:pt x="182" y="628"/>
                    </a:cubicBezTo>
                    <a:cubicBezTo>
                      <a:pt x="215" y="628"/>
                      <a:pt x="248" y="622"/>
                      <a:pt x="279" y="613"/>
                    </a:cubicBezTo>
                    <a:cubicBezTo>
                      <a:pt x="406" y="576"/>
                      <a:pt x="514" y="501"/>
                      <a:pt x="610" y="412"/>
                    </a:cubicBezTo>
                    <a:cubicBezTo>
                      <a:pt x="654" y="368"/>
                      <a:pt x="695" y="317"/>
                      <a:pt x="725" y="256"/>
                    </a:cubicBezTo>
                    <a:cubicBezTo>
                      <a:pt x="742" y="225"/>
                      <a:pt x="753" y="194"/>
                      <a:pt x="756" y="158"/>
                    </a:cubicBezTo>
                    <a:cubicBezTo>
                      <a:pt x="759" y="120"/>
                      <a:pt x="753" y="76"/>
                      <a:pt x="718" y="51"/>
                    </a:cubicBezTo>
                    <a:cubicBezTo>
                      <a:pt x="667" y="3"/>
                      <a:pt x="605" y="1"/>
                      <a:pt x="5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386;p31">
                <a:extLst>
                  <a:ext uri="{FF2B5EF4-FFF2-40B4-BE49-F238E27FC236}">
                    <a16:creationId xmlns:a16="http://schemas.microsoft.com/office/drawing/2014/main" id="{8ABF2D7A-EDAC-4BDA-89D9-22DAF91BC02A}"/>
                  </a:ext>
                </a:extLst>
              </p:cNvPr>
              <p:cNvSpPr/>
              <p:nvPr/>
            </p:nvSpPr>
            <p:spPr>
              <a:xfrm>
                <a:off x="3749856" y="2477068"/>
                <a:ext cx="65336" cy="89064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584" extrusionOk="0">
                    <a:moveTo>
                      <a:pt x="588" y="1"/>
                    </a:moveTo>
                    <a:cubicBezTo>
                      <a:pt x="586" y="1"/>
                      <a:pt x="584" y="1"/>
                      <a:pt x="582" y="1"/>
                    </a:cubicBezTo>
                    <a:cubicBezTo>
                      <a:pt x="460" y="15"/>
                      <a:pt x="406" y="110"/>
                      <a:pt x="447" y="192"/>
                    </a:cubicBezTo>
                    <a:cubicBezTo>
                      <a:pt x="488" y="274"/>
                      <a:pt x="324" y="314"/>
                      <a:pt x="260" y="461"/>
                    </a:cubicBezTo>
                    <a:cubicBezTo>
                      <a:pt x="191" y="610"/>
                      <a:pt x="1" y="1151"/>
                      <a:pt x="1" y="1151"/>
                    </a:cubicBezTo>
                    <a:lnTo>
                      <a:pt x="453" y="1583"/>
                    </a:lnTo>
                    <a:lnTo>
                      <a:pt x="946" y="1502"/>
                    </a:lnTo>
                    <a:cubicBezTo>
                      <a:pt x="974" y="1461"/>
                      <a:pt x="1161" y="852"/>
                      <a:pt x="1069" y="651"/>
                    </a:cubicBezTo>
                    <a:cubicBezTo>
                      <a:pt x="976" y="450"/>
                      <a:pt x="712" y="1"/>
                      <a:pt x="58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387;p31">
                <a:extLst>
                  <a:ext uri="{FF2B5EF4-FFF2-40B4-BE49-F238E27FC236}">
                    <a16:creationId xmlns:a16="http://schemas.microsoft.com/office/drawing/2014/main" id="{C0CD316B-9790-448E-8926-94A7C4E8692E}"/>
                  </a:ext>
                </a:extLst>
              </p:cNvPr>
              <p:cNvSpPr/>
              <p:nvPr/>
            </p:nvSpPr>
            <p:spPr>
              <a:xfrm>
                <a:off x="4049278" y="2688831"/>
                <a:ext cx="25696" cy="12651"/>
              </a:xfrm>
              <a:custGeom>
                <a:avLst/>
                <a:gdLst/>
                <a:ahLst/>
                <a:cxnLst/>
                <a:rect l="l" t="t" r="r" b="b"/>
                <a:pathLst>
                  <a:path w="457" h="225" extrusionOk="0">
                    <a:moveTo>
                      <a:pt x="312" y="1"/>
                    </a:moveTo>
                    <a:cubicBezTo>
                      <a:pt x="301" y="1"/>
                      <a:pt x="290" y="2"/>
                      <a:pt x="279" y="5"/>
                    </a:cubicBezTo>
                    <a:cubicBezTo>
                      <a:pt x="194" y="19"/>
                      <a:pt x="133" y="69"/>
                      <a:pt x="79" y="121"/>
                    </a:cubicBezTo>
                    <a:lnTo>
                      <a:pt x="34" y="162"/>
                    </a:lnTo>
                    <a:lnTo>
                      <a:pt x="89" y="172"/>
                    </a:lnTo>
                    <a:cubicBezTo>
                      <a:pt x="92" y="172"/>
                      <a:pt x="95" y="172"/>
                      <a:pt x="97" y="173"/>
                    </a:cubicBezTo>
                    <a:lnTo>
                      <a:pt x="97" y="173"/>
                    </a:lnTo>
                    <a:cubicBezTo>
                      <a:pt x="93" y="176"/>
                      <a:pt x="89" y="180"/>
                      <a:pt x="86" y="182"/>
                    </a:cubicBezTo>
                    <a:cubicBezTo>
                      <a:pt x="59" y="195"/>
                      <a:pt x="28" y="209"/>
                      <a:pt x="1" y="223"/>
                    </a:cubicBezTo>
                    <a:cubicBezTo>
                      <a:pt x="9" y="224"/>
                      <a:pt x="17" y="224"/>
                      <a:pt x="25" y="224"/>
                    </a:cubicBezTo>
                    <a:cubicBezTo>
                      <a:pt x="49" y="224"/>
                      <a:pt x="74" y="221"/>
                      <a:pt x="99" y="216"/>
                    </a:cubicBezTo>
                    <a:cubicBezTo>
                      <a:pt x="116" y="209"/>
                      <a:pt x="133" y="216"/>
                      <a:pt x="153" y="182"/>
                    </a:cubicBezTo>
                    <a:cubicBezTo>
                      <a:pt x="160" y="166"/>
                      <a:pt x="155" y="153"/>
                      <a:pt x="149" y="144"/>
                    </a:cubicBezTo>
                    <a:lnTo>
                      <a:pt x="149" y="144"/>
                    </a:lnTo>
                    <a:cubicBezTo>
                      <a:pt x="194" y="111"/>
                      <a:pt x="242" y="80"/>
                      <a:pt x="293" y="66"/>
                    </a:cubicBezTo>
                    <a:cubicBezTo>
                      <a:pt x="308" y="63"/>
                      <a:pt x="324" y="60"/>
                      <a:pt x="340" y="60"/>
                    </a:cubicBezTo>
                    <a:cubicBezTo>
                      <a:pt x="353" y="60"/>
                      <a:pt x="366" y="61"/>
                      <a:pt x="378" y="66"/>
                    </a:cubicBezTo>
                    <a:cubicBezTo>
                      <a:pt x="409" y="80"/>
                      <a:pt x="436" y="100"/>
                      <a:pt x="456" y="131"/>
                    </a:cubicBezTo>
                    <a:cubicBezTo>
                      <a:pt x="453" y="96"/>
                      <a:pt x="436" y="56"/>
                      <a:pt x="402" y="32"/>
                    </a:cubicBezTo>
                    <a:cubicBezTo>
                      <a:pt x="377" y="12"/>
                      <a:pt x="344" y="1"/>
                      <a:pt x="31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388;p31">
                <a:extLst>
                  <a:ext uri="{FF2B5EF4-FFF2-40B4-BE49-F238E27FC236}">
                    <a16:creationId xmlns:a16="http://schemas.microsoft.com/office/drawing/2014/main" id="{563E2388-77CD-422E-9E98-92A2E3024F74}"/>
                  </a:ext>
                </a:extLst>
              </p:cNvPr>
              <p:cNvSpPr/>
              <p:nvPr/>
            </p:nvSpPr>
            <p:spPr>
              <a:xfrm>
                <a:off x="2780911" y="3626188"/>
                <a:ext cx="198820" cy="277933"/>
              </a:xfrm>
              <a:custGeom>
                <a:avLst/>
                <a:gdLst/>
                <a:ahLst/>
                <a:cxnLst/>
                <a:rect l="l" t="t" r="r" b="b"/>
                <a:pathLst>
                  <a:path w="3536" h="4943" extrusionOk="0">
                    <a:moveTo>
                      <a:pt x="716" y="1"/>
                    </a:moveTo>
                    <a:cubicBezTo>
                      <a:pt x="666" y="1"/>
                      <a:pt x="628" y="9"/>
                      <a:pt x="602" y="27"/>
                    </a:cubicBezTo>
                    <a:cubicBezTo>
                      <a:pt x="272" y="261"/>
                      <a:pt x="0" y="4416"/>
                      <a:pt x="0" y="4416"/>
                    </a:cubicBezTo>
                    <a:lnTo>
                      <a:pt x="1654" y="4943"/>
                    </a:lnTo>
                    <a:lnTo>
                      <a:pt x="1943" y="2922"/>
                    </a:lnTo>
                    <a:lnTo>
                      <a:pt x="2896" y="2143"/>
                    </a:lnTo>
                    <a:cubicBezTo>
                      <a:pt x="2896" y="2143"/>
                      <a:pt x="3535" y="1717"/>
                      <a:pt x="3518" y="1445"/>
                    </a:cubicBezTo>
                    <a:cubicBezTo>
                      <a:pt x="3499" y="1194"/>
                      <a:pt x="1312" y="1"/>
                      <a:pt x="71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389;p31">
                <a:extLst>
                  <a:ext uri="{FF2B5EF4-FFF2-40B4-BE49-F238E27FC236}">
                    <a16:creationId xmlns:a16="http://schemas.microsoft.com/office/drawing/2014/main" id="{AB0EF3AE-5341-45FF-9609-1CAF27F59C9F}"/>
                  </a:ext>
                </a:extLst>
              </p:cNvPr>
              <p:cNvSpPr/>
              <p:nvPr/>
            </p:nvSpPr>
            <p:spPr>
              <a:xfrm>
                <a:off x="2813018" y="3693271"/>
                <a:ext cx="158505" cy="172506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3068" extrusionOk="0">
                    <a:moveTo>
                      <a:pt x="1232" y="1"/>
                    </a:moveTo>
                    <a:lnTo>
                      <a:pt x="1" y="2991"/>
                    </a:lnTo>
                    <a:lnTo>
                      <a:pt x="681" y="2991"/>
                    </a:lnTo>
                    <a:lnTo>
                      <a:pt x="967" y="2443"/>
                    </a:lnTo>
                    <a:cubicBezTo>
                      <a:pt x="967" y="2443"/>
                      <a:pt x="1620" y="3067"/>
                      <a:pt x="2008" y="3067"/>
                    </a:cubicBezTo>
                    <a:cubicBezTo>
                      <a:pt x="2113" y="3067"/>
                      <a:pt x="2199" y="3021"/>
                      <a:pt x="2246" y="2903"/>
                    </a:cubicBezTo>
                    <a:cubicBezTo>
                      <a:pt x="2464" y="2355"/>
                      <a:pt x="2549" y="790"/>
                      <a:pt x="2576" y="725"/>
                    </a:cubicBezTo>
                    <a:cubicBezTo>
                      <a:pt x="2818" y="109"/>
                      <a:pt x="1232" y="1"/>
                      <a:pt x="123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390;p31">
                <a:extLst>
                  <a:ext uri="{FF2B5EF4-FFF2-40B4-BE49-F238E27FC236}">
                    <a16:creationId xmlns:a16="http://schemas.microsoft.com/office/drawing/2014/main" id="{A124F4B7-F4BD-4DD2-A053-24263691592D}"/>
                  </a:ext>
                </a:extLst>
              </p:cNvPr>
              <p:cNvSpPr/>
              <p:nvPr/>
            </p:nvSpPr>
            <p:spPr>
              <a:xfrm>
                <a:off x="2843832" y="3884959"/>
                <a:ext cx="174305" cy="241497"/>
              </a:xfrm>
              <a:custGeom>
                <a:avLst/>
                <a:gdLst/>
                <a:ahLst/>
                <a:cxnLst/>
                <a:rect l="l" t="t" r="r" b="b"/>
                <a:pathLst>
                  <a:path w="3100" h="4295" extrusionOk="0">
                    <a:moveTo>
                      <a:pt x="1498" y="1"/>
                    </a:moveTo>
                    <a:lnTo>
                      <a:pt x="191" y="1361"/>
                    </a:lnTo>
                    <a:lnTo>
                      <a:pt x="1" y="4294"/>
                    </a:lnTo>
                    <a:lnTo>
                      <a:pt x="1" y="4294"/>
                    </a:lnTo>
                    <a:lnTo>
                      <a:pt x="3100" y="3801"/>
                    </a:lnTo>
                    <a:lnTo>
                      <a:pt x="3100" y="3338"/>
                    </a:lnTo>
                    <a:lnTo>
                      <a:pt x="786" y="3451"/>
                    </a:lnTo>
                    <a:cubicBezTo>
                      <a:pt x="786" y="3451"/>
                      <a:pt x="1484" y="69"/>
                      <a:pt x="149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391;p31">
                <a:extLst>
                  <a:ext uri="{FF2B5EF4-FFF2-40B4-BE49-F238E27FC236}">
                    <a16:creationId xmlns:a16="http://schemas.microsoft.com/office/drawing/2014/main" id="{37F1C30C-E614-4EA8-BAB4-6118008D47C5}"/>
                  </a:ext>
                </a:extLst>
              </p:cNvPr>
              <p:cNvSpPr/>
              <p:nvPr/>
            </p:nvSpPr>
            <p:spPr>
              <a:xfrm>
                <a:off x="2621163" y="3854876"/>
                <a:ext cx="306890" cy="320947"/>
              </a:xfrm>
              <a:custGeom>
                <a:avLst/>
                <a:gdLst/>
                <a:ahLst/>
                <a:cxnLst/>
                <a:rect l="l" t="t" r="r" b="b"/>
                <a:pathLst>
                  <a:path w="5458" h="5708" extrusionOk="0">
                    <a:moveTo>
                      <a:pt x="2858" y="1"/>
                    </a:moveTo>
                    <a:cubicBezTo>
                      <a:pt x="2563" y="1"/>
                      <a:pt x="2254" y="22"/>
                      <a:pt x="1936" y="73"/>
                    </a:cubicBezTo>
                    <a:cubicBezTo>
                      <a:pt x="684" y="1924"/>
                      <a:pt x="1" y="4387"/>
                      <a:pt x="1" y="4387"/>
                    </a:cubicBezTo>
                    <a:lnTo>
                      <a:pt x="1606" y="4234"/>
                    </a:lnTo>
                    <a:lnTo>
                      <a:pt x="1851" y="5707"/>
                    </a:lnTo>
                    <a:lnTo>
                      <a:pt x="4093" y="5027"/>
                    </a:lnTo>
                    <a:lnTo>
                      <a:pt x="4335" y="3992"/>
                    </a:lnTo>
                    <a:lnTo>
                      <a:pt x="4910" y="3795"/>
                    </a:lnTo>
                    <a:lnTo>
                      <a:pt x="4974" y="3397"/>
                    </a:lnTo>
                    <a:lnTo>
                      <a:pt x="4447" y="3373"/>
                    </a:lnTo>
                    <a:lnTo>
                      <a:pt x="5458" y="536"/>
                    </a:lnTo>
                    <a:cubicBezTo>
                      <a:pt x="5458" y="536"/>
                      <a:pt x="4340" y="1"/>
                      <a:pt x="285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392;p31">
                <a:extLst>
                  <a:ext uri="{FF2B5EF4-FFF2-40B4-BE49-F238E27FC236}">
                    <a16:creationId xmlns:a16="http://schemas.microsoft.com/office/drawing/2014/main" id="{001E0283-57F1-4002-852C-E27499FBBD4F}"/>
                  </a:ext>
                </a:extLst>
              </p:cNvPr>
              <p:cNvSpPr/>
              <p:nvPr/>
            </p:nvSpPr>
            <p:spPr>
              <a:xfrm>
                <a:off x="2778999" y="4130798"/>
                <a:ext cx="473098" cy="380154"/>
              </a:xfrm>
              <a:custGeom>
                <a:avLst/>
                <a:gdLst/>
                <a:ahLst/>
                <a:cxnLst/>
                <a:rect l="l" t="t" r="r" b="b"/>
                <a:pathLst>
                  <a:path w="8414" h="6761" extrusionOk="0">
                    <a:moveTo>
                      <a:pt x="6617" y="1"/>
                    </a:moveTo>
                    <a:lnTo>
                      <a:pt x="3733" y="545"/>
                    </a:lnTo>
                    <a:lnTo>
                      <a:pt x="1412" y="1311"/>
                    </a:lnTo>
                    <a:lnTo>
                      <a:pt x="0" y="2845"/>
                    </a:lnTo>
                    <a:lnTo>
                      <a:pt x="1752" y="2845"/>
                    </a:lnTo>
                    <a:cubicBezTo>
                      <a:pt x="3266" y="2845"/>
                      <a:pt x="5811" y="1818"/>
                      <a:pt x="5811" y="1818"/>
                    </a:cubicBezTo>
                    <a:lnTo>
                      <a:pt x="7948" y="6761"/>
                    </a:lnTo>
                    <a:lnTo>
                      <a:pt x="8414" y="6499"/>
                    </a:lnTo>
                    <a:lnTo>
                      <a:pt x="6617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393;p31">
                <a:extLst>
                  <a:ext uri="{FF2B5EF4-FFF2-40B4-BE49-F238E27FC236}">
                    <a16:creationId xmlns:a16="http://schemas.microsoft.com/office/drawing/2014/main" id="{B3092F11-B3CF-4A9C-8CE9-A1CE3005FAA8}"/>
                  </a:ext>
                </a:extLst>
              </p:cNvPr>
              <p:cNvSpPr/>
              <p:nvPr/>
            </p:nvSpPr>
            <p:spPr>
              <a:xfrm>
                <a:off x="2973947" y="3943730"/>
                <a:ext cx="269780" cy="172450"/>
              </a:xfrm>
              <a:custGeom>
                <a:avLst/>
                <a:gdLst/>
                <a:ahLst/>
                <a:cxnLst/>
                <a:rect l="l" t="t" r="r" b="b"/>
                <a:pathLst>
                  <a:path w="4798" h="3067" extrusionOk="0">
                    <a:moveTo>
                      <a:pt x="4651" y="1"/>
                    </a:moveTo>
                    <a:lnTo>
                      <a:pt x="1045" y="249"/>
                    </a:lnTo>
                    <a:lnTo>
                      <a:pt x="0" y="3012"/>
                    </a:lnTo>
                    <a:lnTo>
                      <a:pt x="109" y="3066"/>
                    </a:lnTo>
                    <a:lnTo>
                      <a:pt x="4797" y="96"/>
                    </a:lnTo>
                    <a:lnTo>
                      <a:pt x="4651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394;p31">
                <a:extLst>
                  <a:ext uri="{FF2B5EF4-FFF2-40B4-BE49-F238E27FC236}">
                    <a16:creationId xmlns:a16="http://schemas.microsoft.com/office/drawing/2014/main" id="{4F664692-4217-4D48-B06C-52C41021F9C4}"/>
                  </a:ext>
                </a:extLst>
              </p:cNvPr>
              <p:cNvSpPr/>
              <p:nvPr/>
            </p:nvSpPr>
            <p:spPr>
              <a:xfrm>
                <a:off x="2980019" y="3949128"/>
                <a:ext cx="263707" cy="167052"/>
              </a:xfrm>
              <a:custGeom>
                <a:avLst/>
                <a:gdLst/>
                <a:ahLst/>
                <a:cxnLst/>
                <a:rect l="l" t="t" r="r" b="b"/>
                <a:pathLst>
                  <a:path w="4690" h="2971" extrusionOk="0">
                    <a:moveTo>
                      <a:pt x="4689" y="0"/>
                    </a:moveTo>
                    <a:lnTo>
                      <a:pt x="1015" y="241"/>
                    </a:lnTo>
                    <a:lnTo>
                      <a:pt x="1" y="2970"/>
                    </a:lnTo>
                    <a:lnTo>
                      <a:pt x="3631" y="2793"/>
                    </a:lnTo>
                    <a:lnTo>
                      <a:pt x="468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395;p31">
                <a:extLst>
                  <a:ext uri="{FF2B5EF4-FFF2-40B4-BE49-F238E27FC236}">
                    <a16:creationId xmlns:a16="http://schemas.microsoft.com/office/drawing/2014/main" id="{35CA7CF1-F203-46A6-9DFA-C0B7BF56D9A6}"/>
                  </a:ext>
                </a:extLst>
              </p:cNvPr>
              <p:cNvSpPr/>
              <p:nvPr/>
            </p:nvSpPr>
            <p:spPr>
              <a:xfrm>
                <a:off x="2871159" y="4104988"/>
                <a:ext cx="318023" cy="42114"/>
              </a:xfrm>
              <a:custGeom>
                <a:avLst/>
                <a:gdLst/>
                <a:ahLst/>
                <a:cxnLst/>
                <a:rect l="l" t="t" r="r" b="b"/>
                <a:pathLst>
                  <a:path w="5656" h="749" extrusionOk="0">
                    <a:moveTo>
                      <a:pt x="5567" y="0"/>
                    </a:moveTo>
                    <a:lnTo>
                      <a:pt x="1937" y="177"/>
                    </a:lnTo>
                    <a:lnTo>
                      <a:pt x="1" y="483"/>
                    </a:lnTo>
                    <a:lnTo>
                      <a:pt x="25" y="749"/>
                    </a:lnTo>
                    <a:lnTo>
                      <a:pt x="5655" y="354"/>
                    </a:lnTo>
                    <a:lnTo>
                      <a:pt x="556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396;p31">
                <a:extLst>
                  <a:ext uri="{FF2B5EF4-FFF2-40B4-BE49-F238E27FC236}">
                    <a16:creationId xmlns:a16="http://schemas.microsoft.com/office/drawing/2014/main" id="{2E70960B-415F-478E-B8F7-4875CD55D42F}"/>
                  </a:ext>
                </a:extLst>
              </p:cNvPr>
              <p:cNvSpPr/>
              <p:nvPr/>
            </p:nvSpPr>
            <p:spPr>
              <a:xfrm>
                <a:off x="2883586" y="4039142"/>
                <a:ext cx="91089" cy="71634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274" extrusionOk="0">
                    <a:moveTo>
                      <a:pt x="801" y="1"/>
                    </a:moveTo>
                    <a:cubicBezTo>
                      <a:pt x="545" y="1"/>
                      <a:pt x="307" y="120"/>
                      <a:pt x="307" y="120"/>
                    </a:cubicBezTo>
                    <a:cubicBezTo>
                      <a:pt x="307" y="120"/>
                      <a:pt x="1" y="395"/>
                      <a:pt x="181" y="508"/>
                    </a:cubicBezTo>
                    <a:cubicBezTo>
                      <a:pt x="359" y="620"/>
                      <a:pt x="753" y="665"/>
                      <a:pt x="753" y="665"/>
                    </a:cubicBezTo>
                    <a:cubicBezTo>
                      <a:pt x="753" y="665"/>
                      <a:pt x="943" y="1059"/>
                      <a:pt x="1290" y="1249"/>
                    </a:cubicBezTo>
                    <a:cubicBezTo>
                      <a:pt x="1321" y="1266"/>
                      <a:pt x="1348" y="1274"/>
                      <a:pt x="1372" y="1274"/>
                    </a:cubicBezTo>
                    <a:cubicBezTo>
                      <a:pt x="1620" y="1274"/>
                      <a:pt x="1500" y="436"/>
                      <a:pt x="1202" y="147"/>
                    </a:cubicBezTo>
                    <a:cubicBezTo>
                      <a:pt x="1087" y="36"/>
                      <a:pt x="941" y="1"/>
                      <a:pt x="80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397;p31">
                <a:extLst>
                  <a:ext uri="{FF2B5EF4-FFF2-40B4-BE49-F238E27FC236}">
                    <a16:creationId xmlns:a16="http://schemas.microsoft.com/office/drawing/2014/main" id="{FAD106B0-157B-480F-A19F-FCF8DADF7899}"/>
                  </a:ext>
                </a:extLst>
              </p:cNvPr>
              <p:cNvSpPr/>
              <p:nvPr/>
            </p:nvSpPr>
            <p:spPr>
              <a:xfrm>
                <a:off x="2705901" y="3909476"/>
                <a:ext cx="165309" cy="135902"/>
              </a:xfrm>
              <a:custGeom>
                <a:avLst/>
                <a:gdLst/>
                <a:ahLst/>
                <a:cxnLst/>
                <a:rect l="l" t="t" r="r" b="b"/>
                <a:pathLst>
                  <a:path w="2940" h="2417" extrusionOk="0">
                    <a:moveTo>
                      <a:pt x="1286" y="0"/>
                    </a:moveTo>
                    <a:cubicBezTo>
                      <a:pt x="1069" y="385"/>
                      <a:pt x="857" y="776"/>
                      <a:pt x="650" y="1164"/>
                    </a:cubicBezTo>
                    <a:cubicBezTo>
                      <a:pt x="439" y="1555"/>
                      <a:pt x="239" y="1950"/>
                      <a:pt x="34" y="2341"/>
                    </a:cubicBezTo>
                    <a:lnTo>
                      <a:pt x="0" y="2402"/>
                    </a:lnTo>
                    <a:lnTo>
                      <a:pt x="72" y="2402"/>
                    </a:lnTo>
                    <a:lnTo>
                      <a:pt x="1504" y="2416"/>
                    </a:lnTo>
                    <a:cubicBezTo>
                      <a:pt x="1597" y="2416"/>
                      <a:pt x="1690" y="2417"/>
                      <a:pt x="1782" y="2417"/>
                    </a:cubicBezTo>
                    <a:cubicBezTo>
                      <a:pt x="2168" y="2417"/>
                      <a:pt x="2553" y="2410"/>
                      <a:pt x="2940" y="2402"/>
                    </a:cubicBezTo>
                    <a:cubicBezTo>
                      <a:pt x="2460" y="2379"/>
                      <a:pt x="1984" y="2362"/>
                      <a:pt x="1507" y="2348"/>
                    </a:cubicBezTo>
                    <a:lnTo>
                      <a:pt x="140" y="2319"/>
                    </a:lnTo>
                    <a:lnTo>
                      <a:pt x="140" y="2319"/>
                    </a:lnTo>
                    <a:cubicBezTo>
                      <a:pt x="331" y="1944"/>
                      <a:pt x="524" y="1572"/>
                      <a:pt x="708" y="1195"/>
                    </a:cubicBezTo>
                    <a:cubicBezTo>
                      <a:pt x="906" y="800"/>
                      <a:pt x="1096" y="402"/>
                      <a:pt x="128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398;p31">
                <a:extLst>
                  <a:ext uri="{FF2B5EF4-FFF2-40B4-BE49-F238E27FC236}">
                    <a16:creationId xmlns:a16="http://schemas.microsoft.com/office/drawing/2014/main" id="{52DDB18D-0ACB-470C-B391-9FE404476EEC}"/>
                  </a:ext>
                </a:extLst>
              </p:cNvPr>
              <p:cNvSpPr/>
              <p:nvPr/>
            </p:nvSpPr>
            <p:spPr>
              <a:xfrm>
                <a:off x="2711861" y="4077210"/>
                <a:ext cx="151758" cy="19061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339" extrusionOk="0">
                    <a:moveTo>
                      <a:pt x="2698" y="1"/>
                    </a:moveTo>
                    <a:cubicBezTo>
                      <a:pt x="2242" y="21"/>
                      <a:pt x="1793" y="76"/>
                      <a:pt x="1343" y="127"/>
                    </a:cubicBezTo>
                    <a:cubicBezTo>
                      <a:pt x="894" y="188"/>
                      <a:pt x="445" y="246"/>
                      <a:pt x="0" y="338"/>
                    </a:cubicBezTo>
                    <a:cubicBezTo>
                      <a:pt x="453" y="318"/>
                      <a:pt x="905" y="263"/>
                      <a:pt x="1354" y="212"/>
                    </a:cubicBezTo>
                    <a:cubicBezTo>
                      <a:pt x="1803" y="151"/>
                      <a:pt x="2252" y="93"/>
                      <a:pt x="269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399;p31">
                <a:extLst>
                  <a:ext uri="{FF2B5EF4-FFF2-40B4-BE49-F238E27FC236}">
                    <a16:creationId xmlns:a16="http://schemas.microsoft.com/office/drawing/2014/main" id="{B99F33C4-9FD4-4ED7-B4AC-69F77DCBC2D1}"/>
                  </a:ext>
                </a:extLst>
              </p:cNvPr>
              <p:cNvSpPr/>
              <p:nvPr/>
            </p:nvSpPr>
            <p:spPr>
              <a:xfrm>
                <a:off x="2846531" y="3670329"/>
                <a:ext cx="109250" cy="77538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379" extrusionOk="0">
                    <a:moveTo>
                      <a:pt x="565" y="1"/>
                    </a:moveTo>
                    <a:lnTo>
                      <a:pt x="58" y="640"/>
                    </a:lnTo>
                    <a:cubicBezTo>
                      <a:pt x="58" y="640"/>
                      <a:pt x="0" y="1243"/>
                      <a:pt x="173" y="1378"/>
                    </a:cubicBezTo>
                    <a:cubicBezTo>
                      <a:pt x="738" y="1378"/>
                      <a:pt x="1885" y="776"/>
                      <a:pt x="1943" y="756"/>
                    </a:cubicBezTo>
                    <a:lnTo>
                      <a:pt x="565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400;p31">
                <a:extLst>
                  <a:ext uri="{FF2B5EF4-FFF2-40B4-BE49-F238E27FC236}">
                    <a16:creationId xmlns:a16="http://schemas.microsoft.com/office/drawing/2014/main" id="{4AEA8275-94CB-41AC-9908-088CD5CD384D}"/>
                  </a:ext>
                </a:extLst>
              </p:cNvPr>
              <p:cNvSpPr/>
              <p:nvPr/>
            </p:nvSpPr>
            <p:spPr>
              <a:xfrm>
                <a:off x="2828144" y="3736006"/>
                <a:ext cx="35648" cy="45151"/>
              </a:xfrm>
              <a:custGeom>
                <a:avLst/>
                <a:gdLst/>
                <a:ahLst/>
                <a:cxnLst/>
                <a:rect l="l" t="t" r="r" b="b"/>
                <a:pathLst>
                  <a:path w="634" h="803" extrusionOk="0">
                    <a:moveTo>
                      <a:pt x="407" y="1"/>
                    </a:moveTo>
                    <a:cubicBezTo>
                      <a:pt x="365" y="1"/>
                      <a:pt x="316" y="28"/>
                      <a:pt x="259" y="98"/>
                    </a:cubicBezTo>
                    <a:cubicBezTo>
                      <a:pt x="1" y="420"/>
                      <a:pt x="78" y="803"/>
                      <a:pt x="328" y="803"/>
                    </a:cubicBezTo>
                    <a:cubicBezTo>
                      <a:pt x="334" y="803"/>
                      <a:pt x="341" y="803"/>
                      <a:pt x="348" y="802"/>
                    </a:cubicBezTo>
                    <a:lnTo>
                      <a:pt x="633" y="384"/>
                    </a:lnTo>
                    <a:cubicBezTo>
                      <a:pt x="633" y="384"/>
                      <a:pt x="566" y="1"/>
                      <a:pt x="40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401;p31">
                <a:extLst>
                  <a:ext uri="{FF2B5EF4-FFF2-40B4-BE49-F238E27FC236}">
                    <a16:creationId xmlns:a16="http://schemas.microsoft.com/office/drawing/2014/main" id="{D2BC6BDB-B05A-4D41-BF01-A7E49F6157B7}"/>
                  </a:ext>
                </a:extLst>
              </p:cNvPr>
              <p:cNvSpPr/>
              <p:nvPr/>
            </p:nvSpPr>
            <p:spPr>
              <a:xfrm>
                <a:off x="2664572" y="4127199"/>
                <a:ext cx="455949" cy="405569"/>
              </a:xfrm>
              <a:custGeom>
                <a:avLst/>
                <a:gdLst/>
                <a:ahLst/>
                <a:cxnLst/>
                <a:rect l="l" t="t" r="r" b="b"/>
                <a:pathLst>
                  <a:path w="8109" h="7213" extrusionOk="0">
                    <a:moveTo>
                      <a:pt x="7823" y="0"/>
                    </a:moveTo>
                    <a:lnTo>
                      <a:pt x="3321" y="184"/>
                    </a:lnTo>
                    <a:lnTo>
                      <a:pt x="1245" y="817"/>
                    </a:lnTo>
                    <a:lnTo>
                      <a:pt x="1079" y="864"/>
                    </a:lnTo>
                    <a:cubicBezTo>
                      <a:pt x="1079" y="864"/>
                      <a:pt x="0" y="2923"/>
                      <a:pt x="2181" y="2923"/>
                    </a:cubicBezTo>
                    <a:cubicBezTo>
                      <a:pt x="4366" y="2923"/>
                      <a:pt x="6625" y="1651"/>
                      <a:pt x="6625" y="1651"/>
                    </a:cubicBezTo>
                    <a:lnTo>
                      <a:pt x="7431" y="7213"/>
                    </a:lnTo>
                    <a:lnTo>
                      <a:pt x="8109" y="6822"/>
                    </a:lnTo>
                    <a:lnTo>
                      <a:pt x="782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402;p31">
                <a:extLst>
                  <a:ext uri="{FF2B5EF4-FFF2-40B4-BE49-F238E27FC236}">
                    <a16:creationId xmlns:a16="http://schemas.microsoft.com/office/drawing/2014/main" id="{96866B33-03DA-49E1-8735-207D9AF2E236}"/>
                  </a:ext>
                </a:extLst>
              </p:cNvPr>
              <p:cNvSpPr/>
              <p:nvPr/>
            </p:nvSpPr>
            <p:spPr>
              <a:xfrm>
                <a:off x="3218994" y="4496181"/>
                <a:ext cx="194772" cy="65336"/>
              </a:xfrm>
              <a:custGeom>
                <a:avLst/>
                <a:gdLst/>
                <a:ahLst/>
                <a:cxnLst/>
                <a:rect l="l" t="t" r="r" b="b"/>
                <a:pathLst>
                  <a:path w="3464" h="1162" extrusionOk="0">
                    <a:moveTo>
                      <a:pt x="589" y="1"/>
                    </a:moveTo>
                    <a:lnTo>
                      <a:pt x="123" y="263"/>
                    </a:lnTo>
                    <a:lnTo>
                      <a:pt x="0" y="1114"/>
                    </a:lnTo>
                    <a:lnTo>
                      <a:pt x="3464" y="1161"/>
                    </a:lnTo>
                    <a:lnTo>
                      <a:pt x="589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403;p31">
                <a:extLst>
                  <a:ext uri="{FF2B5EF4-FFF2-40B4-BE49-F238E27FC236}">
                    <a16:creationId xmlns:a16="http://schemas.microsoft.com/office/drawing/2014/main" id="{63B87CB4-04CB-4484-8A2B-5BE4649D5AC1}"/>
                  </a:ext>
                </a:extLst>
              </p:cNvPr>
              <p:cNvSpPr/>
              <p:nvPr/>
            </p:nvSpPr>
            <p:spPr>
              <a:xfrm>
                <a:off x="3082357" y="4510745"/>
                <a:ext cx="200732" cy="49424"/>
              </a:xfrm>
              <a:custGeom>
                <a:avLst/>
                <a:gdLst/>
                <a:ahLst/>
                <a:cxnLst/>
                <a:rect l="l" t="t" r="r" b="b"/>
                <a:pathLst>
                  <a:path w="3570" h="879" extrusionOk="0">
                    <a:moveTo>
                      <a:pt x="679" y="1"/>
                    </a:moveTo>
                    <a:lnTo>
                      <a:pt x="1" y="392"/>
                    </a:lnTo>
                    <a:lnTo>
                      <a:pt x="79" y="879"/>
                    </a:lnTo>
                    <a:lnTo>
                      <a:pt x="3570" y="879"/>
                    </a:lnTo>
                    <a:lnTo>
                      <a:pt x="679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404;p31">
                <a:extLst>
                  <a:ext uri="{FF2B5EF4-FFF2-40B4-BE49-F238E27FC236}">
                    <a16:creationId xmlns:a16="http://schemas.microsoft.com/office/drawing/2014/main" id="{992E39EE-DD39-4033-9E91-40F63BF46824}"/>
                  </a:ext>
                </a:extLst>
              </p:cNvPr>
              <p:cNvSpPr/>
              <p:nvPr/>
            </p:nvSpPr>
            <p:spPr>
              <a:xfrm>
                <a:off x="2846137" y="3748207"/>
                <a:ext cx="10964" cy="23728"/>
              </a:xfrm>
              <a:custGeom>
                <a:avLst/>
                <a:gdLst/>
                <a:ahLst/>
                <a:cxnLst/>
                <a:rect l="l" t="t" r="r" b="b"/>
                <a:pathLst>
                  <a:path w="195" h="422" extrusionOk="0">
                    <a:moveTo>
                      <a:pt x="46" y="1"/>
                    </a:moveTo>
                    <a:cubicBezTo>
                      <a:pt x="30" y="1"/>
                      <a:pt x="13" y="5"/>
                      <a:pt x="1" y="13"/>
                    </a:cubicBezTo>
                    <a:cubicBezTo>
                      <a:pt x="75" y="24"/>
                      <a:pt x="89" y="85"/>
                      <a:pt x="99" y="143"/>
                    </a:cubicBezTo>
                    <a:cubicBezTo>
                      <a:pt x="104" y="189"/>
                      <a:pt x="104" y="237"/>
                      <a:pt x="103" y="286"/>
                    </a:cubicBezTo>
                    <a:lnTo>
                      <a:pt x="103" y="286"/>
                    </a:lnTo>
                    <a:cubicBezTo>
                      <a:pt x="103" y="286"/>
                      <a:pt x="103" y="286"/>
                      <a:pt x="103" y="286"/>
                    </a:cubicBezTo>
                    <a:cubicBezTo>
                      <a:pt x="95" y="286"/>
                      <a:pt x="86" y="285"/>
                      <a:pt x="76" y="285"/>
                    </a:cubicBezTo>
                    <a:cubicBezTo>
                      <a:pt x="61" y="285"/>
                      <a:pt x="43" y="289"/>
                      <a:pt x="24" y="310"/>
                    </a:cubicBezTo>
                    <a:cubicBezTo>
                      <a:pt x="4" y="343"/>
                      <a:pt x="21" y="364"/>
                      <a:pt x="31" y="381"/>
                    </a:cubicBezTo>
                    <a:cubicBezTo>
                      <a:pt x="42" y="398"/>
                      <a:pt x="51" y="412"/>
                      <a:pt x="65" y="422"/>
                    </a:cubicBezTo>
                    <a:cubicBezTo>
                      <a:pt x="62" y="405"/>
                      <a:pt x="58" y="388"/>
                      <a:pt x="58" y="371"/>
                    </a:cubicBezTo>
                    <a:cubicBezTo>
                      <a:pt x="58" y="356"/>
                      <a:pt x="61" y="339"/>
                      <a:pt x="64" y="339"/>
                    </a:cubicBezTo>
                    <a:cubicBezTo>
                      <a:pt x="64" y="339"/>
                      <a:pt x="65" y="339"/>
                      <a:pt x="65" y="340"/>
                    </a:cubicBezTo>
                    <a:cubicBezTo>
                      <a:pt x="62" y="347"/>
                      <a:pt x="72" y="347"/>
                      <a:pt x="86" y="354"/>
                    </a:cubicBezTo>
                    <a:lnTo>
                      <a:pt x="126" y="374"/>
                    </a:lnTo>
                    <a:lnTo>
                      <a:pt x="174" y="401"/>
                    </a:lnTo>
                    <a:lnTo>
                      <a:pt x="184" y="343"/>
                    </a:lnTo>
                    <a:cubicBezTo>
                      <a:pt x="194" y="272"/>
                      <a:pt x="194" y="200"/>
                      <a:pt x="174" y="126"/>
                    </a:cubicBezTo>
                    <a:cubicBezTo>
                      <a:pt x="164" y="89"/>
                      <a:pt x="144" y="54"/>
                      <a:pt x="113" y="27"/>
                    </a:cubicBezTo>
                    <a:cubicBezTo>
                      <a:pt x="95" y="9"/>
                      <a:pt x="70" y="1"/>
                      <a:pt x="4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405;p31">
                <a:extLst>
                  <a:ext uri="{FF2B5EF4-FFF2-40B4-BE49-F238E27FC236}">
                    <a16:creationId xmlns:a16="http://schemas.microsoft.com/office/drawing/2014/main" id="{CC394915-58A6-439D-94F5-217A672C1370}"/>
                  </a:ext>
                </a:extLst>
              </p:cNvPr>
              <p:cNvSpPr/>
              <p:nvPr/>
            </p:nvSpPr>
            <p:spPr>
              <a:xfrm>
                <a:off x="1352371" y="1097021"/>
                <a:ext cx="1127950" cy="1532467"/>
              </a:xfrm>
              <a:custGeom>
                <a:avLst/>
                <a:gdLst/>
                <a:ahLst/>
                <a:cxnLst/>
                <a:rect l="l" t="t" r="r" b="b"/>
                <a:pathLst>
                  <a:path w="20296" h="27576" extrusionOk="0">
                    <a:moveTo>
                      <a:pt x="10147" y="0"/>
                    </a:moveTo>
                    <a:cubicBezTo>
                      <a:pt x="4543" y="0"/>
                      <a:pt x="1" y="4545"/>
                      <a:pt x="1" y="10149"/>
                    </a:cubicBezTo>
                    <a:cubicBezTo>
                      <a:pt x="1" y="15755"/>
                      <a:pt x="4543" y="20298"/>
                      <a:pt x="10147" y="20298"/>
                    </a:cubicBezTo>
                    <a:cubicBezTo>
                      <a:pt x="10623" y="20298"/>
                      <a:pt x="11086" y="20264"/>
                      <a:pt x="11541" y="20202"/>
                    </a:cubicBezTo>
                    <a:lnTo>
                      <a:pt x="16315" y="27575"/>
                    </a:lnTo>
                    <a:lnTo>
                      <a:pt x="16315" y="27575"/>
                    </a:lnTo>
                    <a:lnTo>
                      <a:pt x="14994" y="19070"/>
                    </a:lnTo>
                    <a:cubicBezTo>
                      <a:pt x="18152" y="17348"/>
                      <a:pt x="20296" y="14000"/>
                      <a:pt x="20296" y="10149"/>
                    </a:cubicBezTo>
                    <a:cubicBezTo>
                      <a:pt x="20296" y="4545"/>
                      <a:pt x="15753" y="0"/>
                      <a:pt x="101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406;p31">
                <a:extLst>
                  <a:ext uri="{FF2B5EF4-FFF2-40B4-BE49-F238E27FC236}">
                    <a16:creationId xmlns:a16="http://schemas.microsoft.com/office/drawing/2014/main" id="{1BDC92DB-8771-484E-81E5-970CA5398EC6}"/>
                  </a:ext>
                </a:extLst>
              </p:cNvPr>
              <p:cNvSpPr/>
              <p:nvPr/>
            </p:nvSpPr>
            <p:spPr>
              <a:xfrm>
                <a:off x="1592905" y="1336555"/>
                <a:ext cx="642892" cy="642863"/>
              </a:xfrm>
              <a:custGeom>
                <a:avLst/>
                <a:gdLst/>
                <a:ahLst/>
                <a:cxnLst/>
                <a:rect l="l" t="t" r="r" b="b"/>
                <a:pathLst>
                  <a:path w="11568" h="11568" extrusionOk="0">
                    <a:moveTo>
                      <a:pt x="5784" y="610"/>
                    </a:moveTo>
                    <a:cubicBezTo>
                      <a:pt x="8636" y="610"/>
                      <a:pt x="10956" y="2930"/>
                      <a:pt x="10956" y="5784"/>
                    </a:cubicBezTo>
                    <a:cubicBezTo>
                      <a:pt x="10956" y="8636"/>
                      <a:pt x="8636" y="10956"/>
                      <a:pt x="5784" y="10956"/>
                    </a:cubicBezTo>
                    <a:cubicBezTo>
                      <a:pt x="2930" y="10956"/>
                      <a:pt x="610" y="8636"/>
                      <a:pt x="610" y="5784"/>
                    </a:cubicBezTo>
                    <a:cubicBezTo>
                      <a:pt x="610" y="2930"/>
                      <a:pt x="2930" y="610"/>
                      <a:pt x="5784" y="610"/>
                    </a:cubicBezTo>
                    <a:close/>
                    <a:moveTo>
                      <a:pt x="5784" y="1"/>
                    </a:moveTo>
                    <a:cubicBezTo>
                      <a:pt x="2593" y="1"/>
                      <a:pt x="1" y="2593"/>
                      <a:pt x="1" y="5784"/>
                    </a:cubicBezTo>
                    <a:cubicBezTo>
                      <a:pt x="1" y="8972"/>
                      <a:pt x="2593" y="11568"/>
                      <a:pt x="5784" y="11568"/>
                    </a:cubicBezTo>
                    <a:cubicBezTo>
                      <a:pt x="8972" y="11568"/>
                      <a:pt x="11568" y="8972"/>
                      <a:pt x="11568" y="5784"/>
                    </a:cubicBezTo>
                    <a:cubicBezTo>
                      <a:pt x="11568" y="2593"/>
                      <a:pt x="8972" y="1"/>
                      <a:pt x="578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407;p31">
                <a:extLst>
                  <a:ext uri="{FF2B5EF4-FFF2-40B4-BE49-F238E27FC236}">
                    <a16:creationId xmlns:a16="http://schemas.microsoft.com/office/drawing/2014/main" id="{DEBDBAA6-CE34-4AB2-AE7A-E553FF72F34E}"/>
                  </a:ext>
                </a:extLst>
              </p:cNvPr>
              <p:cNvSpPr/>
              <p:nvPr/>
            </p:nvSpPr>
            <p:spPr>
              <a:xfrm>
                <a:off x="1714673" y="1336555"/>
                <a:ext cx="399195" cy="642863"/>
              </a:xfrm>
              <a:custGeom>
                <a:avLst/>
                <a:gdLst/>
                <a:ahLst/>
                <a:cxnLst/>
                <a:rect l="l" t="t" r="r" b="b"/>
                <a:pathLst>
                  <a:path w="7183" h="11568" extrusionOk="0">
                    <a:moveTo>
                      <a:pt x="3593" y="610"/>
                    </a:moveTo>
                    <a:cubicBezTo>
                      <a:pt x="5237" y="610"/>
                      <a:pt x="6570" y="2930"/>
                      <a:pt x="6570" y="5784"/>
                    </a:cubicBezTo>
                    <a:cubicBezTo>
                      <a:pt x="6570" y="8636"/>
                      <a:pt x="5237" y="10956"/>
                      <a:pt x="3593" y="10956"/>
                    </a:cubicBezTo>
                    <a:cubicBezTo>
                      <a:pt x="1950" y="10956"/>
                      <a:pt x="613" y="8636"/>
                      <a:pt x="613" y="5784"/>
                    </a:cubicBezTo>
                    <a:cubicBezTo>
                      <a:pt x="613" y="2930"/>
                      <a:pt x="1950" y="610"/>
                      <a:pt x="3593" y="610"/>
                    </a:cubicBezTo>
                    <a:close/>
                    <a:moveTo>
                      <a:pt x="3593" y="1"/>
                    </a:moveTo>
                    <a:cubicBezTo>
                      <a:pt x="1613" y="1"/>
                      <a:pt x="0" y="2593"/>
                      <a:pt x="0" y="5784"/>
                    </a:cubicBezTo>
                    <a:cubicBezTo>
                      <a:pt x="0" y="8972"/>
                      <a:pt x="1613" y="11568"/>
                      <a:pt x="3593" y="11568"/>
                    </a:cubicBezTo>
                    <a:cubicBezTo>
                      <a:pt x="5570" y="11568"/>
                      <a:pt x="7183" y="8972"/>
                      <a:pt x="7183" y="5784"/>
                    </a:cubicBezTo>
                    <a:cubicBezTo>
                      <a:pt x="7183" y="2593"/>
                      <a:pt x="5570" y="1"/>
                      <a:pt x="359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408;p31">
                <a:extLst>
                  <a:ext uri="{FF2B5EF4-FFF2-40B4-BE49-F238E27FC236}">
                    <a16:creationId xmlns:a16="http://schemas.microsoft.com/office/drawing/2014/main" id="{D799BE52-3A44-4746-AA0D-3E3EF23CC23E}"/>
                  </a:ext>
                </a:extLst>
              </p:cNvPr>
              <p:cNvSpPr/>
              <p:nvPr/>
            </p:nvSpPr>
            <p:spPr>
              <a:xfrm>
                <a:off x="1892628" y="1343391"/>
                <a:ext cx="33901" cy="614132"/>
              </a:xfrm>
              <a:custGeom>
                <a:avLst/>
                <a:gdLst/>
                <a:ahLst/>
                <a:cxnLst/>
                <a:rect l="l" t="t" r="r" b="b"/>
                <a:pathLst>
                  <a:path w="610" h="11051" extrusionOk="0">
                    <a:moveTo>
                      <a:pt x="0" y="0"/>
                    </a:moveTo>
                    <a:lnTo>
                      <a:pt x="0" y="11051"/>
                    </a:lnTo>
                    <a:lnTo>
                      <a:pt x="609" y="11051"/>
                    </a:lnTo>
                    <a:lnTo>
                      <a:pt x="60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409;p31">
              <a:extLst>
                <a:ext uri="{FF2B5EF4-FFF2-40B4-BE49-F238E27FC236}">
                  <a16:creationId xmlns:a16="http://schemas.microsoft.com/office/drawing/2014/main" id="{3B82ECC9-551D-4FF8-8349-F56EBA31D498}"/>
                </a:ext>
              </a:extLst>
            </p:cNvPr>
            <p:cNvGrpSpPr/>
            <p:nvPr/>
          </p:nvGrpSpPr>
          <p:grpSpPr>
            <a:xfrm>
              <a:off x="8662580" y="204596"/>
              <a:ext cx="1678813" cy="1272668"/>
              <a:chOff x="699550" y="1097021"/>
              <a:chExt cx="4053414" cy="3473453"/>
            </a:xfrm>
          </p:grpSpPr>
          <p:sp>
            <p:nvSpPr>
              <p:cNvPr id="195" name="Google Shape;410;p31">
                <a:extLst>
                  <a:ext uri="{FF2B5EF4-FFF2-40B4-BE49-F238E27FC236}">
                    <a16:creationId xmlns:a16="http://schemas.microsoft.com/office/drawing/2014/main" id="{D53EB804-E96F-4120-95EA-CF4C628FA0F1}"/>
                  </a:ext>
                </a:extLst>
              </p:cNvPr>
              <p:cNvSpPr/>
              <p:nvPr/>
            </p:nvSpPr>
            <p:spPr>
              <a:xfrm>
                <a:off x="707497" y="4535797"/>
                <a:ext cx="172505" cy="34677"/>
              </a:xfrm>
              <a:custGeom>
                <a:avLst/>
                <a:gdLst/>
                <a:ahLst/>
                <a:cxnLst/>
                <a:rect l="l" t="t" r="r" b="b"/>
                <a:pathLst>
                  <a:path w="3104" h="624" extrusionOk="0">
                    <a:moveTo>
                      <a:pt x="694" y="0"/>
                    </a:moveTo>
                    <a:lnTo>
                      <a:pt x="4" y="385"/>
                    </a:lnTo>
                    <a:lnTo>
                      <a:pt x="0" y="565"/>
                    </a:lnTo>
                    <a:lnTo>
                      <a:pt x="3103" y="623"/>
                    </a:lnTo>
                    <a:lnTo>
                      <a:pt x="69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411;p31">
                <a:extLst>
                  <a:ext uri="{FF2B5EF4-FFF2-40B4-BE49-F238E27FC236}">
                    <a16:creationId xmlns:a16="http://schemas.microsoft.com/office/drawing/2014/main" id="{7D2BF8B3-D487-4CEF-AE9A-D6BE92CDDA01}"/>
                  </a:ext>
                </a:extLst>
              </p:cNvPr>
              <p:cNvSpPr/>
              <p:nvPr/>
            </p:nvSpPr>
            <p:spPr>
              <a:xfrm>
                <a:off x="917020" y="4525182"/>
                <a:ext cx="157944" cy="42235"/>
              </a:xfrm>
              <a:custGeom>
                <a:avLst/>
                <a:gdLst/>
                <a:ahLst/>
                <a:cxnLst/>
                <a:rect l="l" t="t" r="r" b="b"/>
                <a:pathLst>
                  <a:path w="2842" h="760" extrusionOk="0">
                    <a:moveTo>
                      <a:pt x="657" y="1"/>
                    </a:moveTo>
                    <a:lnTo>
                      <a:pt x="78" y="538"/>
                    </a:lnTo>
                    <a:lnTo>
                      <a:pt x="0" y="760"/>
                    </a:lnTo>
                    <a:lnTo>
                      <a:pt x="0" y="760"/>
                    </a:lnTo>
                    <a:lnTo>
                      <a:pt x="2841" y="702"/>
                    </a:lnTo>
                    <a:lnTo>
                      <a:pt x="881" y="73"/>
                    </a:lnTo>
                    <a:lnTo>
                      <a:pt x="6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412;p31">
                <a:extLst>
                  <a:ext uri="{FF2B5EF4-FFF2-40B4-BE49-F238E27FC236}">
                    <a16:creationId xmlns:a16="http://schemas.microsoft.com/office/drawing/2014/main" id="{9538DE78-DBDC-45A9-BA09-53A2068B8D41}"/>
                  </a:ext>
                </a:extLst>
              </p:cNvPr>
              <p:cNvSpPr/>
              <p:nvPr/>
            </p:nvSpPr>
            <p:spPr>
              <a:xfrm>
                <a:off x="834712" y="3221470"/>
                <a:ext cx="165169" cy="233738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4206" extrusionOk="0">
                    <a:moveTo>
                      <a:pt x="1661" y="0"/>
                    </a:moveTo>
                    <a:lnTo>
                      <a:pt x="1" y="466"/>
                    </a:lnTo>
                    <a:lnTo>
                      <a:pt x="1012" y="2637"/>
                    </a:lnTo>
                    <a:lnTo>
                      <a:pt x="538" y="4161"/>
                    </a:lnTo>
                    <a:lnTo>
                      <a:pt x="1375" y="4205"/>
                    </a:lnTo>
                    <a:lnTo>
                      <a:pt x="1400" y="3045"/>
                    </a:lnTo>
                    <a:cubicBezTo>
                      <a:pt x="1400" y="3045"/>
                      <a:pt x="1934" y="3150"/>
                      <a:pt x="2342" y="3150"/>
                    </a:cubicBezTo>
                    <a:cubicBezTo>
                      <a:pt x="2750" y="3150"/>
                      <a:pt x="2314" y="2246"/>
                      <a:pt x="2314" y="2246"/>
                    </a:cubicBezTo>
                    <a:lnTo>
                      <a:pt x="2971" y="2184"/>
                    </a:lnTo>
                    <a:lnTo>
                      <a:pt x="2253" y="1623"/>
                    </a:lnTo>
                    <a:lnTo>
                      <a:pt x="1661" y="0"/>
                    </a:lnTo>
                    <a:close/>
                  </a:path>
                </a:pathLst>
              </a:custGeom>
              <a:solidFill>
                <a:srgbClr val="FE82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413;p31">
                <a:extLst>
                  <a:ext uri="{FF2B5EF4-FFF2-40B4-BE49-F238E27FC236}">
                    <a16:creationId xmlns:a16="http://schemas.microsoft.com/office/drawing/2014/main" id="{A66F7E4F-51FB-4DFA-BE98-6F99008CDA76}"/>
                  </a:ext>
                </a:extLst>
              </p:cNvPr>
              <p:cNvSpPr/>
              <p:nvPr/>
            </p:nvSpPr>
            <p:spPr>
              <a:xfrm>
                <a:off x="809758" y="3176564"/>
                <a:ext cx="134881" cy="200895"/>
              </a:xfrm>
              <a:custGeom>
                <a:avLst/>
                <a:gdLst/>
                <a:ahLst/>
                <a:cxnLst/>
                <a:rect l="l" t="t" r="r" b="b"/>
                <a:pathLst>
                  <a:path w="2427" h="3615" extrusionOk="0">
                    <a:moveTo>
                      <a:pt x="1637" y="0"/>
                    </a:moveTo>
                    <a:cubicBezTo>
                      <a:pt x="1516" y="0"/>
                      <a:pt x="1370" y="10"/>
                      <a:pt x="1222" y="29"/>
                    </a:cubicBezTo>
                    <a:cubicBezTo>
                      <a:pt x="729" y="94"/>
                      <a:pt x="1" y="1230"/>
                      <a:pt x="1" y="1230"/>
                    </a:cubicBezTo>
                    <a:lnTo>
                      <a:pt x="1546" y="3615"/>
                    </a:lnTo>
                    <a:lnTo>
                      <a:pt x="1246" y="1618"/>
                    </a:lnTo>
                    <a:lnTo>
                      <a:pt x="2039" y="1039"/>
                    </a:lnTo>
                    <a:cubicBezTo>
                      <a:pt x="2039" y="1039"/>
                      <a:pt x="2427" y="631"/>
                      <a:pt x="1974" y="458"/>
                    </a:cubicBezTo>
                    <a:cubicBezTo>
                      <a:pt x="2427" y="437"/>
                      <a:pt x="2232" y="328"/>
                      <a:pt x="1760" y="158"/>
                    </a:cubicBezTo>
                    <a:cubicBezTo>
                      <a:pt x="2063" y="53"/>
                      <a:pt x="1920" y="0"/>
                      <a:pt x="16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414;p31">
                <a:extLst>
                  <a:ext uri="{FF2B5EF4-FFF2-40B4-BE49-F238E27FC236}">
                    <a16:creationId xmlns:a16="http://schemas.microsoft.com/office/drawing/2014/main" id="{D5B8C2E5-8A7E-4062-B7AA-8AFC4E5A35D3}"/>
                  </a:ext>
                </a:extLst>
              </p:cNvPr>
              <p:cNvSpPr/>
              <p:nvPr/>
            </p:nvSpPr>
            <p:spPr>
              <a:xfrm>
                <a:off x="864556" y="3308391"/>
                <a:ext cx="34512" cy="36789"/>
              </a:xfrm>
              <a:custGeom>
                <a:avLst/>
                <a:gdLst/>
                <a:ahLst/>
                <a:cxnLst/>
                <a:rect l="l" t="t" r="r" b="b"/>
                <a:pathLst>
                  <a:path w="621" h="662" extrusionOk="0">
                    <a:moveTo>
                      <a:pt x="259" y="0"/>
                    </a:moveTo>
                    <a:cubicBezTo>
                      <a:pt x="125" y="0"/>
                      <a:pt x="1" y="55"/>
                      <a:pt x="148" y="311"/>
                    </a:cubicBezTo>
                    <a:cubicBezTo>
                      <a:pt x="292" y="563"/>
                      <a:pt x="402" y="661"/>
                      <a:pt x="483" y="661"/>
                    </a:cubicBezTo>
                    <a:cubicBezTo>
                      <a:pt x="547" y="661"/>
                      <a:pt x="592" y="600"/>
                      <a:pt x="621" y="505"/>
                    </a:cubicBezTo>
                    <a:lnTo>
                      <a:pt x="467" y="32"/>
                    </a:lnTo>
                    <a:cubicBezTo>
                      <a:pt x="467" y="32"/>
                      <a:pt x="360" y="0"/>
                      <a:pt x="259" y="0"/>
                    </a:cubicBezTo>
                    <a:close/>
                  </a:path>
                </a:pathLst>
              </a:custGeom>
              <a:solidFill>
                <a:srgbClr val="FE82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415;p31">
                <a:extLst>
                  <a:ext uri="{FF2B5EF4-FFF2-40B4-BE49-F238E27FC236}">
                    <a16:creationId xmlns:a16="http://schemas.microsoft.com/office/drawing/2014/main" id="{796869FE-6DDE-447F-A9DC-EFB373FFA200}"/>
                  </a:ext>
                </a:extLst>
              </p:cNvPr>
              <p:cNvSpPr/>
              <p:nvPr/>
            </p:nvSpPr>
            <p:spPr>
              <a:xfrm>
                <a:off x="1498237" y="2901350"/>
                <a:ext cx="502065" cy="502209"/>
              </a:xfrm>
              <a:custGeom>
                <a:avLst/>
                <a:gdLst/>
                <a:ahLst/>
                <a:cxnLst/>
                <a:rect l="l" t="t" r="r" b="b"/>
                <a:pathLst>
                  <a:path w="9034" h="9037" extrusionOk="0">
                    <a:moveTo>
                      <a:pt x="4515" y="0"/>
                    </a:moveTo>
                    <a:cubicBezTo>
                      <a:pt x="2022" y="0"/>
                      <a:pt x="1" y="2024"/>
                      <a:pt x="1" y="4518"/>
                    </a:cubicBezTo>
                    <a:cubicBezTo>
                      <a:pt x="1" y="7012"/>
                      <a:pt x="2022" y="9036"/>
                      <a:pt x="4515" y="9036"/>
                    </a:cubicBezTo>
                    <a:cubicBezTo>
                      <a:pt x="7012" y="9036"/>
                      <a:pt x="9033" y="7012"/>
                      <a:pt x="9033" y="4518"/>
                    </a:cubicBezTo>
                    <a:cubicBezTo>
                      <a:pt x="9033" y="2024"/>
                      <a:pt x="7012" y="0"/>
                      <a:pt x="451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416;p31">
                <a:extLst>
                  <a:ext uri="{FF2B5EF4-FFF2-40B4-BE49-F238E27FC236}">
                    <a16:creationId xmlns:a16="http://schemas.microsoft.com/office/drawing/2014/main" id="{B60AAB31-93CF-4BF6-9497-EB3ECB9755B6}"/>
                  </a:ext>
                </a:extLst>
              </p:cNvPr>
              <p:cNvSpPr/>
              <p:nvPr/>
            </p:nvSpPr>
            <p:spPr>
              <a:xfrm>
                <a:off x="707664" y="3835034"/>
                <a:ext cx="292769" cy="722109"/>
              </a:xfrm>
              <a:custGeom>
                <a:avLst/>
                <a:gdLst/>
                <a:ahLst/>
                <a:cxnLst/>
                <a:rect l="l" t="t" r="r" b="b"/>
                <a:pathLst>
                  <a:path w="5268" h="12994" extrusionOk="0">
                    <a:moveTo>
                      <a:pt x="5230" y="1"/>
                    </a:moveTo>
                    <a:lnTo>
                      <a:pt x="1654" y="1386"/>
                    </a:lnTo>
                    <a:lnTo>
                      <a:pt x="1" y="12994"/>
                    </a:lnTo>
                    <a:lnTo>
                      <a:pt x="691" y="12609"/>
                    </a:lnTo>
                    <a:lnTo>
                      <a:pt x="3464" y="1807"/>
                    </a:lnTo>
                    <a:lnTo>
                      <a:pt x="3845" y="12956"/>
                    </a:lnTo>
                    <a:lnTo>
                      <a:pt x="4424" y="12419"/>
                    </a:lnTo>
                    <a:cubicBezTo>
                      <a:pt x="4424" y="12419"/>
                      <a:pt x="5267" y="116"/>
                      <a:pt x="52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417;p31">
                <a:extLst>
                  <a:ext uri="{FF2B5EF4-FFF2-40B4-BE49-F238E27FC236}">
                    <a16:creationId xmlns:a16="http://schemas.microsoft.com/office/drawing/2014/main" id="{859151A0-4383-4DC5-AB06-B8673C2CD618}"/>
                  </a:ext>
                </a:extLst>
              </p:cNvPr>
              <p:cNvSpPr/>
              <p:nvPr/>
            </p:nvSpPr>
            <p:spPr>
              <a:xfrm>
                <a:off x="699550" y="3172507"/>
                <a:ext cx="972118" cy="814748"/>
              </a:xfrm>
              <a:custGeom>
                <a:avLst/>
                <a:gdLst/>
                <a:ahLst/>
                <a:cxnLst/>
                <a:rect l="l" t="t" r="r" b="b"/>
                <a:pathLst>
                  <a:path w="17492" h="14661" extrusionOk="0">
                    <a:moveTo>
                      <a:pt x="14399" y="0"/>
                    </a:moveTo>
                    <a:lnTo>
                      <a:pt x="0" y="11677"/>
                    </a:lnTo>
                    <a:cubicBezTo>
                      <a:pt x="0" y="13205"/>
                      <a:pt x="1923" y="14661"/>
                      <a:pt x="1923" y="14661"/>
                    </a:cubicBezTo>
                    <a:lnTo>
                      <a:pt x="17492" y="3929"/>
                    </a:lnTo>
                    <a:lnTo>
                      <a:pt x="1439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418;p31">
                <a:extLst>
                  <a:ext uri="{FF2B5EF4-FFF2-40B4-BE49-F238E27FC236}">
                    <a16:creationId xmlns:a16="http://schemas.microsoft.com/office/drawing/2014/main" id="{BEA66401-0829-446A-A900-FB13E2AA24B2}"/>
                  </a:ext>
                </a:extLst>
              </p:cNvPr>
              <p:cNvSpPr/>
              <p:nvPr/>
            </p:nvSpPr>
            <p:spPr>
              <a:xfrm>
                <a:off x="788194" y="3431327"/>
                <a:ext cx="453325" cy="296702"/>
              </a:xfrm>
              <a:custGeom>
                <a:avLst/>
                <a:gdLst/>
                <a:ahLst/>
                <a:cxnLst/>
                <a:rect l="l" t="t" r="r" b="b"/>
                <a:pathLst>
                  <a:path w="8157" h="5339" extrusionOk="0">
                    <a:moveTo>
                      <a:pt x="654" y="1"/>
                    </a:moveTo>
                    <a:lnTo>
                      <a:pt x="1" y="144"/>
                    </a:lnTo>
                    <a:lnTo>
                      <a:pt x="453" y="5339"/>
                    </a:lnTo>
                    <a:lnTo>
                      <a:pt x="3532" y="2896"/>
                    </a:lnTo>
                    <a:lnTo>
                      <a:pt x="3529" y="2219"/>
                    </a:lnTo>
                    <a:lnTo>
                      <a:pt x="5384" y="4110"/>
                    </a:lnTo>
                    <a:lnTo>
                      <a:pt x="7871" y="4971"/>
                    </a:lnTo>
                    <a:lnTo>
                      <a:pt x="8157" y="4594"/>
                    </a:lnTo>
                    <a:lnTo>
                      <a:pt x="5965" y="3165"/>
                    </a:lnTo>
                    <a:lnTo>
                      <a:pt x="3600" y="508"/>
                    </a:lnTo>
                    <a:lnTo>
                      <a:pt x="6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419;p31">
                <a:extLst>
                  <a:ext uri="{FF2B5EF4-FFF2-40B4-BE49-F238E27FC236}">
                    <a16:creationId xmlns:a16="http://schemas.microsoft.com/office/drawing/2014/main" id="{6C249B70-038A-42B2-BDC5-E75424E6BF62}"/>
                  </a:ext>
                </a:extLst>
              </p:cNvPr>
              <p:cNvSpPr/>
              <p:nvPr/>
            </p:nvSpPr>
            <p:spPr>
              <a:xfrm>
                <a:off x="1225580" y="3664692"/>
                <a:ext cx="48850" cy="42958"/>
              </a:xfrm>
              <a:custGeom>
                <a:avLst/>
                <a:gdLst/>
                <a:ahLst/>
                <a:cxnLst/>
                <a:rect l="l" t="t" r="r" b="b"/>
                <a:pathLst>
                  <a:path w="879" h="773" extrusionOk="0">
                    <a:moveTo>
                      <a:pt x="879" y="0"/>
                    </a:moveTo>
                    <a:lnTo>
                      <a:pt x="287" y="395"/>
                    </a:lnTo>
                    <a:lnTo>
                      <a:pt x="1" y="772"/>
                    </a:lnTo>
                    <a:cubicBezTo>
                      <a:pt x="1" y="772"/>
                      <a:pt x="8" y="772"/>
                      <a:pt x="20" y="772"/>
                    </a:cubicBezTo>
                    <a:cubicBezTo>
                      <a:pt x="117" y="772"/>
                      <a:pt x="561" y="761"/>
                      <a:pt x="695" y="565"/>
                    </a:cubicBezTo>
                    <a:cubicBezTo>
                      <a:pt x="844" y="340"/>
                      <a:pt x="879" y="1"/>
                      <a:pt x="879" y="0"/>
                    </a:cubicBezTo>
                    <a:close/>
                  </a:path>
                </a:pathLst>
              </a:custGeom>
              <a:solidFill>
                <a:srgbClr val="FE82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420;p31">
                <a:extLst>
                  <a:ext uri="{FF2B5EF4-FFF2-40B4-BE49-F238E27FC236}">
                    <a16:creationId xmlns:a16="http://schemas.microsoft.com/office/drawing/2014/main" id="{7AA118B6-FB9C-4113-B7EB-0A9BB4E6DDB1}"/>
                  </a:ext>
                </a:extLst>
              </p:cNvPr>
              <p:cNvSpPr/>
              <p:nvPr/>
            </p:nvSpPr>
            <p:spPr>
              <a:xfrm>
                <a:off x="879006" y="3316728"/>
                <a:ext cx="23286" cy="22007"/>
              </a:xfrm>
              <a:custGeom>
                <a:avLst/>
                <a:gdLst/>
                <a:ahLst/>
                <a:cxnLst/>
                <a:rect l="l" t="t" r="r" b="b"/>
                <a:pathLst>
                  <a:path w="419" h="396" extrusionOk="0">
                    <a:moveTo>
                      <a:pt x="85" y="0"/>
                    </a:moveTo>
                    <a:cubicBezTo>
                      <a:pt x="42" y="0"/>
                      <a:pt x="0" y="38"/>
                      <a:pt x="3" y="76"/>
                    </a:cubicBezTo>
                    <a:cubicBezTo>
                      <a:pt x="20" y="55"/>
                      <a:pt x="41" y="47"/>
                      <a:pt x="60" y="47"/>
                    </a:cubicBezTo>
                    <a:cubicBezTo>
                      <a:pt x="73" y="47"/>
                      <a:pt x="85" y="50"/>
                      <a:pt x="96" y="56"/>
                    </a:cubicBezTo>
                    <a:cubicBezTo>
                      <a:pt x="122" y="72"/>
                      <a:pt x="146" y="96"/>
                      <a:pt x="174" y="123"/>
                    </a:cubicBezTo>
                    <a:cubicBezTo>
                      <a:pt x="214" y="167"/>
                      <a:pt x="253" y="215"/>
                      <a:pt x="292" y="263"/>
                    </a:cubicBezTo>
                    <a:lnTo>
                      <a:pt x="292" y="263"/>
                    </a:lnTo>
                    <a:cubicBezTo>
                      <a:pt x="277" y="273"/>
                      <a:pt x="262" y="293"/>
                      <a:pt x="259" y="310"/>
                    </a:cubicBezTo>
                    <a:cubicBezTo>
                      <a:pt x="262" y="355"/>
                      <a:pt x="286" y="378"/>
                      <a:pt x="309" y="395"/>
                    </a:cubicBezTo>
                    <a:cubicBezTo>
                      <a:pt x="303" y="368"/>
                      <a:pt x="292" y="334"/>
                      <a:pt x="303" y="321"/>
                    </a:cubicBezTo>
                    <a:cubicBezTo>
                      <a:pt x="307" y="314"/>
                      <a:pt x="316" y="312"/>
                      <a:pt x="329" y="312"/>
                    </a:cubicBezTo>
                    <a:cubicBezTo>
                      <a:pt x="336" y="312"/>
                      <a:pt x="344" y="313"/>
                      <a:pt x="354" y="314"/>
                    </a:cubicBezTo>
                    <a:lnTo>
                      <a:pt x="419" y="324"/>
                    </a:lnTo>
                    <a:lnTo>
                      <a:pt x="381" y="260"/>
                    </a:lnTo>
                    <a:cubicBezTo>
                      <a:pt x="344" y="188"/>
                      <a:pt x="292" y="120"/>
                      <a:pt x="228" y="65"/>
                    </a:cubicBezTo>
                    <a:cubicBezTo>
                      <a:pt x="198" y="35"/>
                      <a:pt x="157" y="11"/>
                      <a:pt x="109" y="4"/>
                    </a:cubicBezTo>
                    <a:cubicBezTo>
                      <a:pt x="101" y="2"/>
                      <a:pt x="93" y="0"/>
                      <a:pt x="85" y="0"/>
                    </a:cubicBezTo>
                    <a:close/>
                  </a:path>
                </a:pathLst>
              </a:custGeom>
              <a:solidFill>
                <a:srgbClr val="EC5E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421;p31">
                <a:extLst>
                  <a:ext uri="{FF2B5EF4-FFF2-40B4-BE49-F238E27FC236}">
                    <a16:creationId xmlns:a16="http://schemas.microsoft.com/office/drawing/2014/main" id="{97EE2FE2-E1F4-4F0C-B22C-F94072D5CFD8}"/>
                  </a:ext>
                </a:extLst>
              </p:cNvPr>
              <p:cNvSpPr/>
              <p:nvPr/>
            </p:nvSpPr>
            <p:spPr>
              <a:xfrm rot="3100932">
                <a:off x="1039039" y="3225141"/>
                <a:ext cx="847711" cy="296859"/>
              </a:xfrm>
              <a:prstGeom prst="rect">
                <a:avLst/>
              </a:prstGeom>
              <a:solidFill>
                <a:srgbClr val="FE82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422;p31">
                <a:extLst>
                  <a:ext uri="{FF2B5EF4-FFF2-40B4-BE49-F238E27FC236}">
                    <a16:creationId xmlns:a16="http://schemas.microsoft.com/office/drawing/2014/main" id="{054BD1B4-8AB8-48BE-9DF9-46ABEA1D6B05}"/>
                  </a:ext>
                </a:extLst>
              </p:cNvPr>
              <p:cNvSpPr/>
              <p:nvPr/>
            </p:nvSpPr>
            <p:spPr>
              <a:xfrm>
                <a:off x="1835638" y="3243879"/>
                <a:ext cx="1791408" cy="1081086"/>
              </a:xfrm>
              <a:custGeom>
                <a:avLst/>
                <a:gdLst/>
                <a:ahLst/>
                <a:cxnLst/>
                <a:rect l="l" t="t" r="r" b="b"/>
                <a:pathLst>
                  <a:path w="31860" h="19227" extrusionOk="0">
                    <a:moveTo>
                      <a:pt x="4036" y="0"/>
                    </a:moveTo>
                    <a:lnTo>
                      <a:pt x="0" y="19227"/>
                    </a:lnTo>
                    <a:lnTo>
                      <a:pt x="27824" y="19227"/>
                    </a:lnTo>
                    <a:lnTo>
                      <a:pt x="3186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423;p31">
                <a:extLst>
                  <a:ext uri="{FF2B5EF4-FFF2-40B4-BE49-F238E27FC236}">
                    <a16:creationId xmlns:a16="http://schemas.microsoft.com/office/drawing/2014/main" id="{5DA6ED01-2952-49B1-B12F-7C4493EB93D4}"/>
                  </a:ext>
                </a:extLst>
              </p:cNvPr>
              <p:cNvSpPr/>
              <p:nvPr/>
            </p:nvSpPr>
            <p:spPr>
              <a:xfrm>
                <a:off x="1938763" y="3317934"/>
                <a:ext cx="1565655" cy="933039"/>
              </a:xfrm>
              <a:custGeom>
                <a:avLst/>
                <a:gdLst/>
                <a:ahLst/>
                <a:cxnLst/>
                <a:rect l="l" t="t" r="r" b="b"/>
                <a:pathLst>
                  <a:path w="27845" h="16594" extrusionOk="0">
                    <a:moveTo>
                      <a:pt x="3481" y="0"/>
                    </a:moveTo>
                    <a:lnTo>
                      <a:pt x="0" y="16594"/>
                    </a:lnTo>
                    <a:lnTo>
                      <a:pt x="24360" y="16594"/>
                    </a:lnTo>
                    <a:lnTo>
                      <a:pt x="2784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424;p31">
                <a:extLst>
                  <a:ext uri="{FF2B5EF4-FFF2-40B4-BE49-F238E27FC236}">
                    <a16:creationId xmlns:a16="http://schemas.microsoft.com/office/drawing/2014/main" id="{FD2BF7A2-7FDF-4835-9A3D-721FB7B5F2A9}"/>
                  </a:ext>
                </a:extLst>
              </p:cNvPr>
              <p:cNvSpPr/>
              <p:nvPr/>
            </p:nvSpPr>
            <p:spPr>
              <a:xfrm>
                <a:off x="2071520" y="3455867"/>
                <a:ext cx="1250781" cy="657131"/>
              </a:xfrm>
              <a:custGeom>
                <a:avLst/>
                <a:gdLst/>
                <a:ahLst/>
                <a:cxnLst/>
                <a:rect l="l" t="t" r="r" b="b"/>
                <a:pathLst>
                  <a:path w="22245" h="11687" extrusionOk="0">
                    <a:moveTo>
                      <a:pt x="2450" y="0"/>
                    </a:moveTo>
                    <a:lnTo>
                      <a:pt x="1" y="11687"/>
                    </a:lnTo>
                    <a:lnTo>
                      <a:pt x="19791" y="11687"/>
                    </a:lnTo>
                    <a:lnTo>
                      <a:pt x="222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425;p31">
                <a:extLst>
                  <a:ext uri="{FF2B5EF4-FFF2-40B4-BE49-F238E27FC236}">
                    <a16:creationId xmlns:a16="http://schemas.microsoft.com/office/drawing/2014/main" id="{73479183-9C30-49D4-8F65-AED563DC0737}"/>
                  </a:ext>
                </a:extLst>
              </p:cNvPr>
              <p:cNvSpPr/>
              <p:nvPr/>
            </p:nvSpPr>
            <p:spPr>
              <a:xfrm>
                <a:off x="1555953" y="4291672"/>
                <a:ext cx="142368" cy="47512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845" extrusionOk="0">
                    <a:moveTo>
                      <a:pt x="1" y="1"/>
                    </a:moveTo>
                    <a:lnTo>
                      <a:pt x="1" y="844"/>
                    </a:lnTo>
                    <a:lnTo>
                      <a:pt x="2532" y="844"/>
                    </a:lnTo>
                    <a:lnTo>
                      <a:pt x="253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426;p31">
                <a:extLst>
                  <a:ext uri="{FF2B5EF4-FFF2-40B4-BE49-F238E27FC236}">
                    <a16:creationId xmlns:a16="http://schemas.microsoft.com/office/drawing/2014/main" id="{350402A0-036E-40AA-9873-587BFE5D8342}"/>
                  </a:ext>
                </a:extLst>
              </p:cNvPr>
              <p:cNvSpPr/>
              <p:nvPr/>
            </p:nvSpPr>
            <p:spPr>
              <a:xfrm>
                <a:off x="1728296" y="4291672"/>
                <a:ext cx="142424" cy="47512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845" extrusionOk="0">
                    <a:moveTo>
                      <a:pt x="1" y="1"/>
                    </a:moveTo>
                    <a:lnTo>
                      <a:pt x="1" y="844"/>
                    </a:lnTo>
                    <a:lnTo>
                      <a:pt x="2532" y="844"/>
                    </a:lnTo>
                    <a:lnTo>
                      <a:pt x="253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427;p31">
                <a:extLst>
                  <a:ext uri="{FF2B5EF4-FFF2-40B4-BE49-F238E27FC236}">
                    <a16:creationId xmlns:a16="http://schemas.microsoft.com/office/drawing/2014/main" id="{14EFFF79-CF92-4DEE-851F-F206FC39EEBF}"/>
                  </a:ext>
                </a:extLst>
              </p:cNvPr>
              <p:cNvSpPr/>
              <p:nvPr/>
            </p:nvSpPr>
            <p:spPr>
              <a:xfrm>
                <a:off x="1900695" y="4291672"/>
                <a:ext cx="142368" cy="47512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845" extrusionOk="0">
                    <a:moveTo>
                      <a:pt x="0" y="1"/>
                    </a:moveTo>
                    <a:lnTo>
                      <a:pt x="0" y="844"/>
                    </a:lnTo>
                    <a:lnTo>
                      <a:pt x="2532" y="844"/>
                    </a:lnTo>
                    <a:lnTo>
                      <a:pt x="253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428;p31">
                <a:extLst>
                  <a:ext uri="{FF2B5EF4-FFF2-40B4-BE49-F238E27FC236}">
                    <a16:creationId xmlns:a16="http://schemas.microsoft.com/office/drawing/2014/main" id="{D088C5CC-F068-4961-8694-5DEBE39845B4}"/>
                  </a:ext>
                </a:extLst>
              </p:cNvPr>
              <p:cNvSpPr/>
              <p:nvPr/>
            </p:nvSpPr>
            <p:spPr>
              <a:xfrm>
                <a:off x="2073039" y="4291672"/>
                <a:ext cx="142199" cy="47512"/>
              </a:xfrm>
              <a:custGeom>
                <a:avLst/>
                <a:gdLst/>
                <a:ahLst/>
                <a:cxnLst/>
                <a:rect l="l" t="t" r="r" b="b"/>
                <a:pathLst>
                  <a:path w="2529" h="845" extrusionOk="0">
                    <a:moveTo>
                      <a:pt x="1" y="1"/>
                    </a:moveTo>
                    <a:lnTo>
                      <a:pt x="1" y="844"/>
                    </a:lnTo>
                    <a:lnTo>
                      <a:pt x="2529" y="844"/>
                    </a:lnTo>
                    <a:lnTo>
                      <a:pt x="25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429;p31">
                <a:extLst>
                  <a:ext uri="{FF2B5EF4-FFF2-40B4-BE49-F238E27FC236}">
                    <a16:creationId xmlns:a16="http://schemas.microsoft.com/office/drawing/2014/main" id="{CD188115-6E99-4686-B4DB-23EA4300A512}"/>
                  </a:ext>
                </a:extLst>
              </p:cNvPr>
              <p:cNvSpPr/>
              <p:nvPr/>
            </p:nvSpPr>
            <p:spPr>
              <a:xfrm>
                <a:off x="2245382" y="4291672"/>
                <a:ext cx="142199" cy="47512"/>
              </a:xfrm>
              <a:custGeom>
                <a:avLst/>
                <a:gdLst/>
                <a:ahLst/>
                <a:cxnLst/>
                <a:rect l="l" t="t" r="r" b="b"/>
                <a:pathLst>
                  <a:path w="2529" h="845" extrusionOk="0">
                    <a:moveTo>
                      <a:pt x="1" y="1"/>
                    </a:moveTo>
                    <a:lnTo>
                      <a:pt x="1" y="844"/>
                    </a:lnTo>
                    <a:lnTo>
                      <a:pt x="2529" y="844"/>
                    </a:lnTo>
                    <a:lnTo>
                      <a:pt x="25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430;p31">
                <a:extLst>
                  <a:ext uri="{FF2B5EF4-FFF2-40B4-BE49-F238E27FC236}">
                    <a16:creationId xmlns:a16="http://schemas.microsoft.com/office/drawing/2014/main" id="{055CE47E-6A74-4DF7-875C-76FB77379EC6}"/>
                  </a:ext>
                </a:extLst>
              </p:cNvPr>
              <p:cNvSpPr/>
              <p:nvPr/>
            </p:nvSpPr>
            <p:spPr>
              <a:xfrm>
                <a:off x="2417781" y="4291672"/>
                <a:ext cx="142199" cy="47512"/>
              </a:xfrm>
              <a:custGeom>
                <a:avLst/>
                <a:gdLst/>
                <a:ahLst/>
                <a:cxnLst/>
                <a:rect l="l" t="t" r="r" b="b"/>
                <a:pathLst>
                  <a:path w="2529" h="845" extrusionOk="0">
                    <a:moveTo>
                      <a:pt x="0" y="1"/>
                    </a:moveTo>
                    <a:lnTo>
                      <a:pt x="0" y="844"/>
                    </a:lnTo>
                    <a:lnTo>
                      <a:pt x="2528" y="844"/>
                    </a:lnTo>
                    <a:lnTo>
                      <a:pt x="25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431;p31">
                <a:extLst>
                  <a:ext uri="{FF2B5EF4-FFF2-40B4-BE49-F238E27FC236}">
                    <a16:creationId xmlns:a16="http://schemas.microsoft.com/office/drawing/2014/main" id="{778B833C-555C-41F3-9EB1-97784282FCD8}"/>
                  </a:ext>
                </a:extLst>
              </p:cNvPr>
              <p:cNvSpPr/>
              <p:nvPr/>
            </p:nvSpPr>
            <p:spPr>
              <a:xfrm>
                <a:off x="2590181" y="4291672"/>
                <a:ext cx="142143" cy="47512"/>
              </a:xfrm>
              <a:custGeom>
                <a:avLst/>
                <a:gdLst/>
                <a:ahLst/>
                <a:cxnLst/>
                <a:rect l="l" t="t" r="r" b="b"/>
                <a:pathLst>
                  <a:path w="2528" h="845" extrusionOk="0">
                    <a:moveTo>
                      <a:pt x="0" y="1"/>
                    </a:moveTo>
                    <a:lnTo>
                      <a:pt x="0" y="844"/>
                    </a:lnTo>
                    <a:lnTo>
                      <a:pt x="2528" y="844"/>
                    </a:lnTo>
                    <a:lnTo>
                      <a:pt x="25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432;p31">
                <a:extLst>
                  <a:ext uri="{FF2B5EF4-FFF2-40B4-BE49-F238E27FC236}">
                    <a16:creationId xmlns:a16="http://schemas.microsoft.com/office/drawing/2014/main" id="{06955610-EDD1-4D8D-8900-5D049400CB3B}"/>
                  </a:ext>
                </a:extLst>
              </p:cNvPr>
              <p:cNvSpPr/>
              <p:nvPr/>
            </p:nvSpPr>
            <p:spPr>
              <a:xfrm>
                <a:off x="2762524" y="4291672"/>
                <a:ext cx="142199" cy="47512"/>
              </a:xfrm>
              <a:custGeom>
                <a:avLst/>
                <a:gdLst/>
                <a:ahLst/>
                <a:cxnLst/>
                <a:rect l="l" t="t" r="r" b="b"/>
                <a:pathLst>
                  <a:path w="2529" h="845" extrusionOk="0">
                    <a:moveTo>
                      <a:pt x="1" y="1"/>
                    </a:moveTo>
                    <a:lnTo>
                      <a:pt x="1" y="844"/>
                    </a:lnTo>
                    <a:lnTo>
                      <a:pt x="2529" y="844"/>
                    </a:lnTo>
                    <a:lnTo>
                      <a:pt x="25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433;p31">
                <a:extLst>
                  <a:ext uri="{FF2B5EF4-FFF2-40B4-BE49-F238E27FC236}">
                    <a16:creationId xmlns:a16="http://schemas.microsoft.com/office/drawing/2014/main" id="{65C2F4EA-F1B1-43F2-B025-CD68A3CCE3EC}"/>
                  </a:ext>
                </a:extLst>
              </p:cNvPr>
              <p:cNvSpPr/>
              <p:nvPr/>
            </p:nvSpPr>
            <p:spPr>
              <a:xfrm>
                <a:off x="2934923" y="4291672"/>
                <a:ext cx="142199" cy="47512"/>
              </a:xfrm>
              <a:custGeom>
                <a:avLst/>
                <a:gdLst/>
                <a:ahLst/>
                <a:cxnLst/>
                <a:rect l="l" t="t" r="r" b="b"/>
                <a:pathLst>
                  <a:path w="2529" h="845" extrusionOk="0">
                    <a:moveTo>
                      <a:pt x="0" y="1"/>
                    </a:moveTo>
                    <a:lnTo>
                      <a:pt x="0" y="844"/>
                    </a:lnTo>
                    <a:lnTo>
                      <a:pt x="2528" y="844"/>
                    </a:lnTo>
                    <a:lnTo>
                      <a:pt x="25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434;p31">
                <a:extLst>
                  <a:ext uri="{FF2B5EF4-FFF2-40B4-BE49-F238E27FC236}">
                    <a16:creationId xmlns:a16="http://schemas.microsoft.com/office/drawing/2014/main" id="{671EB9D6-65A9-4A01-8D24-71B72A28539E}"/>
                  </a:ext>
                </a:extLst>
              </p:cNvPr>
              <p:cNvSpPr/>
              <p:nvPr/>
            </p:nvSpPr>
            <p:spPr>
              <a:xfrm>
                <a:off x="3107266" y="4291672"/>
                <a:ext cx="142199" cy="47512"/>
              </a:xfrm>
              <a:custGeom>
                <a:avLst/>
                <a:gdLst/>
                <a:ahLst/>
                <a:cxnLst/>
                <a:rect l="l" t="t" r="r" b="b"/>
                <a:pathLst>
                  <a:path w="2529" h="845" extrusionOk="0">
                    <a:moveTo>
                      <a:pt x="0" y="1"/>
                    </a:moveTo>
                    <a:lnTo>
                      <a:pt x="0" y="844"/>
                    </a:lnTo>
                    <a:lnTo>
                      <a:pt x="2528" y="844"/>
                    </a:lnTo>
                    <a:lnTo>
                      <a:pt x="252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435;p31">
                <a:extLst>
                  <a:ext uri="{FF2B5EF4-FFF2-40B4-BE49-F238E27FC236}">
                    <a16:creationId xmlns:a16="http://schemas.microsoft.com/office/drawing/2014/main" id="{AAA4C1AE-52A4-40B7-8AE3-6BF5F3CF74F1}"/>
                  </a:ext>
                </a:extLst>
              </p:cNvPr>
              <p:cNvSpPr/>
              <p:nvPr/>
            </p:nvSpPr>
            <p:spPr>
              <a:xfrm>
                <a:off x="2962813" y="4318269"/>
                <a:ext cx="980495" cy="211472"/>
              </a:xfrm>
              <a:custGeom>
                <a:avLst/>
                <a:gdLst/>
                <a:ahLst/>
                <a:cxnLst/>
                <a:rect l="l" t="t" r="r" b="b"/>
                <a:pathLst>
                  <a:path w="17438" h="3761" extrusionOk="0">
                    <a:moveTo>
                      <a:pt x="1" y="1"/>
                    </a:moveTo>
                    <a:lnTo>
                      <a:pt x="1" y="3760"/>
                    </a:lnTo>
                    <a:lnTo>
                      <a:pt x="17233" y="3760"/>
                    </a:lnTo>
                    <a:cubicBezTo>
                      <a:pt x="17346" y="3760"/>
                      <a:pt x="17437" y="3669"/>
                      <a:pt x="17437" y="3556"/>
                    </a:cubicBezTo>
                    <a:lnTo>
                      <a:pt x="17437" y="1"/>
                    </a:lnTo>
                    <a:close/>
                  </a:path>
                </a:pathLst>
              </a:custGeom>
              <a:solidFill>
                <a:srgbClr val="1600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436;p31">
                <a:extLst>
                  <a:ext uri="{FF2B5EF4-FFF2-40B4-BE49-F238E27FC236}">
                    <a16:creationId xmlns:a16="http://schemas.microsoft.com/office/drawing/2014/main" id="{8CB7B8CE-B9F9-402F-A5C9-35BEBA29FBDE}"/>
                  </a:ext>
                </a:extLst>
              </p:cNvPr>
              <p:cNvSpPr/>
              <p:nvPr/>
            </p:nvSpPr>
            <p:spPr>
              <a:xfrm>
                <a:off x="2000764" y="4530129"/>
                <a:ext cx="86641" cy="30120"/>
              </a:xfrm>
              <a:custGeom>
                <a:avLst/>
                <a:gdLst/>
                <a:ahLst/>
                <a:cxnLst/>
                <a:rect l="l" t="t" r="r" b="b"/>
                <a:pathLst>
                  <a:path w="1559" h="542" extrusionOk="0">
                    <a:moveTo>
                      <a:pt x="0" y="0"/>
                    </a:moveTo>
                    <a:lnTo>
                      <a:pt x="0" y="542"/>
                    </a:lnTo>
                    <a:lnTo>
                      <a:pt x="1558" y="542"/>
                    </a:lnTo>
                    <a:lnTo>
                      <a:pt x="155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437;p31">
                <a:extLst>
                  <a:ext uri="{FF2B5EF4-FFF2-40B4-BE49-F238E27FC236}">
                    <a16:creationId xmlns:a16="http://schemas.microsoft.com/office/drawing/2014/main" id="{A7BACC09-46D9-4439-B4F9-75F833317253}"/>
                  </a:ext>
                </a:extLst>
              </p:cNvPr>
              <p:cNvSpPr/>
              <p:nvPr/>
            </p:nvSpPr>
            <p:spPr>
              <a:xfrm>
                <a:off x="2822015" y="4529695"/>
                <a:ext cx="87490" cy="30475"/>
              </a:xfrm>
              <a:custGeom>
                <a:avLst/>
                <a:gdLst/>
                <a:ahLst/>
                <a:cxnLst/>
                <a:rect l="l" t="t" r="r" b="b"/>
                <a:pathLst>
                  <a:path w="1556" h="542" extrusionOk="0">
                    <a:moveTo>
                      <a:pt x="1" y="0"/>
                    </a:moveTo>
                    <a:lnTo>
                      <a:pt x="1" y="542"/>
                    </a:lnTo>
                    <a:lnTo>
                      <a:pt x="1556" y="542"/>
                    </a:lnTo>
                    <a:lnTo>
                      <a:pt x="155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438;p31">
                <a:extLst>
                  <a:ext uri="{FF2B5EF4-FFF2-40B4-BE49-F238E27FC236}">
                    <a16:creationId xmlns:a16="http://schemas.microsoft.com/office/drawing/2014/main" id="{35847B10-F3A2-4B36-8618-0DB2DA8FC635}"/>
                  </a:ext>
                </a:extLst>
              </p:cNvPr>
              <p:cNvSpPr/>
              <p:nvPr/>
            </p:nvSpPr>
            <p:spPr>
              <a:xfrm>
                <a:off x="1196872" y="4318269"/>
                <a:ext cx="1769367" cy="211472"/>
              </a:xfrm>
              <a:custGeom>
                <a:avLst/>
                <a:gdLst/>
                <a:ahLst/>
                <a:cxnLst/>
                <a:rect l="l" t="t" r="r" b="b"/>
                <a:pathLst>
                  <a:path w="31468" h="3761" extrusionOk="0">
                    <a:moveTo>
                      <a:pt x="0" y="1"/>
                    </a:moveTo>
                    <a:lnTo>
                      <a:pt x="0" y="1134"/>
                    </a:lnTo>
                    <a:cubicBezTo>
                      <a:pt x="0" y="2587"/>
                      <a:pt x="1177" y="3760"/>
                      <a:pt x="2630" y="3760"/>
                    </a:cubicBezTo>
                    <a:lnTo>
                      <a:pt x="31468" y="3760"/>
                    </a:lnTo>
                    <a:lnTo>
                      <a:pt x="3146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439;p31">
                <a:extLst>
                  <a:ext uri="{FF2B5EF4-FFF2-40B4-BE49-F238E27FC236}">
                    <a16:creationId xmlns:a16="http://schemas.microsoft.com/office/drawing/2014/main" id="{A2CAD2F4-518E-4CC3-BDF9-6E3AA420EF4F}"/>
                  </a:ext>
                </a:extLst>
              </p:cNvPr>
              <p:cNvSpPr/>
              <p:nvPr/>
            </p:nvSpPr>
            <p:spPr>
              <a:xfrm>
                <a:off x="1202607" y="4429099"/>
                <a:ext cx="2214914" cy="9784"/>
              </a:xfrm>
              <a:custGeom>
                <a:avLst/>
                <a:gdLst/>
                <a:ahLst/>
                <a:cxnLst/>
                <a:rect l="l" t="t" r="r" b="b"/>
                <a:pathLst>
                  <a:path w="39392" h="174" extrusionOk="0">
                    <a:moveTo>
                      <a:pt x="0" y="0"/>
                    </a:moveTo>
                    <a:lnTo>
                      <a:pt x="0" y="173"/>
                    </a:lnTo>
                    <a:lnTo>
                      <a:pt x="39392" y="173"/>
                    </a:lnTo>
                    <a:lnTo>
                      <a:pt x="3939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440;p31">
                <a:extLst>
                  <a:ext uri="{FF2B5EF4-FFF2-40B4-BE49-F238E27FC236}">
                    <a16:creationId xmlns:a16="http://schemas.microsoft.com/office/drawing/2014/main" id="{3F634A98-9C40-4271-9984-391BC8B20BD8}"/>
                  </a:ext>
                </a:extLst>
              </p:cNvPr>
              <p:cNvSpPr/>
              <p:nvPr/>
            </p:nvSpPr>
            <p:spPr>
              <a:xfrm>
                <a:off x="2545984" y="3698219"/>
                <a:ext cx="185213" cy="172450"/>
              </a:xfrm>
              <a:custGeom>
                <a:avLst/>
                <a:gdLst/>
                <a:ahLst/>
                <a:cxnLst/>
                <a:rect l="l" t="t" r="r" b="b"/>
                <a:pathLst>
                  <a:path w="3294" h="3067" extrusionOk="0">
                    <a:moveTo>
                      <a:pt x="537" y="1"/>
                    </a:moveTo>
                    <a:lnTo>
                      <a:pt x="0" y="3066"/>
                    </a:lnTo>
                    <a:lnTo>
                      <a:pt x="3293" y="1226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441;p31">
                <a:extLst>
                  <a:ext uri="{FF2B5EF4-FFF2-40B4-BE49-F238E27FC236}">
                    <a16:creationId xmlns:a16="http://schemas.microsoft.com/office/drawing/2014/main" id="{3321DB69-B8D1-488C-8059-E76465440210}"/>
                  </a:ext>
                </a:extLst>
              </p:cNvPr>
              <p:cNvSpPr/>
              <p:nvPr/>
            </p:nvSpPr>
            <p:spPr>
              <a:xfrm>
                <a:off x="2798511" y="2303766"/>
                <a:ext cx="535286" cy="2259558"/>
              </a:xfrm>
              <a:custGeom>
                <a:avLst/>
                <a:gdLst/>
                <a:ahLst/>
                <a:cxnLst/>
                <a:rect l="l" t="t" r="r" b="b"/>
                <a:pathLst>
                  <a:path w="9520" h="40186" extrusionOk="0">
                    <a:moveTo>
                      <a:pt x="0" y="0"/>
                    </a:moveTo>
                    <a:lnTo>
                      <a:pt x="8237" y="40186"/>
                    </a:lnTo>
                    <a:lnTo>
                      <a:pt x="9519" y="40114"/>
                    </a:lnTo>
                    <a:lnTo>
                      <a:pt x="1371" y="5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442;p31">
                <a:extLst>
                  <a:ext uri="{FF2B5EF4-FFF2-40B4-BE49-F238E27FC236}">
                    <a16:creationId xmlns:a16="http://schemas.microsoft.com/office/drawing/2014/main" id="{23C4E18C-BE49-40B2-92CE-81D6567A8905}"/>
                  </a:ext>
                </a:extLst>
              </p:cNvPr>
              <p:cNvSpPr/>
              <p:nvPr/>
            </p:nvSpPr>
            <p:spPr>
              <a:xfrm>
                <a:off x="2855527" y="2260132"/>
                <a:ext cx="530506" cy="2303191"/>
              </a:xfrm>
              <a:custGeom>
                <a:avLst/>
                <a:gdLst/>
                <a:ahLst/>
                <a:cxnLst/>
                <a:rect l="l" t="t" r="r" b="b"/>
                <a:pathLst>
                  <a:path w="9435" h="40962" extrusionOk="0">
                    <a:moveTo>
                      <a:pt x="0" y="1"/>
                    </a:moveTo>
                    <a:lnTo>
                      <a:pt x="7941" y="40962"/>
                    </a:lnTo>
                    <a:lnTo>
                      <a:pt x="9435" y="40842"/>
                    </a:lnTo>
                    <a:lnTo>
                      <a:pt x="13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443;p31">
                <a:extLst>
                  <a:ext uri="{FF2B5EF4-FFF2-40B4-BE49-F238E27FC236}">
                    <a16:creationId xmlns:a16="http://schemas.microsoft.com/office/drawing/2014/main" id="{31ABF05F-EC52-4F69-94D3-9E6E38A6FFC5}"/>
                  </a:ext>
                </a:extLst>
              </p:cNvPr>
              <p:cNvSpPr/>
              <p:nvPr/>
            </p:nvSpPr>
            <p:spPr>
              <a:xfrm>
                <a:off x="2867392" y="2196648"/>
                <a:ext cx="1766724" cy="2364535"/>
              </a:xfrm>
              <a:custGeom>
                <a:avLst/>
                <a:gdLst/>
                <a:ahLst/>
                <a:cxnLst/>
                <a:rect l="l" t="t" r="r" b="b"/>
                <a:pathLst>
                  <a:path w="31421" h="42053" extrusionOk="0">
                    <a:moveTo>
                      <a:pt x="2688" y="1"/>
                    </a:moveTo>
                    <a:cubicBezTo>
                      <a:pt x="0" y="1"/>
                      <a:pt x="755" y="1164"/>
                      <a:pt x="755" y="1164"/>
                    </a:cubicBezTo>
                    <a:lnTo>
                      <a:pt x="3147" y="13273"/>
                    </a:lnTo>
                    <a:cubicBezTo>
                      <a:pt x="5032" y="21680"/>
                      <a:pt x="8294" y="42053"/>
                      <a:pt x="8294" y="42053"/>
                    </a:cubicBezTo>
                    <a:lnTo>
                      <a:pt x="31420" y="42053"/>
                    </a:lnTo>
                    <a:cubicBezTo>
                      <a:pt x="31346" y="39804"/>
                      <a:pt x="25765" y="10446"/>
                      <a:pt x="24170" y="3702"/>
                    </a:cubicBezTo>
                    <a:cubicBezTo>
                      <a:pt x="20183" y="1817"/>
                      <a:pt x="5903" y="79"/>
                      <a:pt x="2930" y="4"/>
                    </a:cubicBezTo>
                    <a:cubicBezTo>
                      <a:pt x="2846" y="2"/>
                      <a:pt x="2766" y="1"/>
                      <a:pt x="268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444;p31">
                <a:extLst>
                  <a:ext uri="{FF2B5EF4-FFF2-40B4-BE49-F238E27FC236}">
                    <a16:creationId xmlns:a16="http://schemas.microsoft.com/office/drawing/2014/main" id="{8EABA650-A4DA-4C1A-9DBE-FB2C01224C9A}"/>
                  </a:ext>
                </a:extLst>
              </p:cNvPr>
              <p:cNvSpPr/>
              <p:nvPr/>
            </p:nvSpPr>
            <p:spPr>
              <a:xfrm>
                <a:off x="3385040" y="2331150"/>
                <a:ext cx="126681" cy="232051"/>
              </a:xfrm>
              <a:custGeom>
                <a:avLst/>
                <a:gdLst/>
                <a:ahLst/>
                <a:cxnLst/>
                <a:rect l="l" t="t" r="r" b="b"/>
                <a:pathLst>
                  <a:path w="2253" h="4127" extrusionOk="0">
                    <a:moveTo>
                      <a:pt x="1" y="0"/>
                    </a:moveTo>
                    <a:lnTo>
                      <a:pt x="715" y="3862"/>
                    </a:lnTo>
                    <a:lnTo>
                      <a:pt x="1154" y="3937"/>
                    </a:lnTo>
                    <a:lnTo>
                      <a:pt x="633" y="1140"/>
                    </a:lnTo>
                    <a:lnTo>
                      <a:pt x="1756" y="4042"/>
                    </a:lnTo>
                    <a:lnTo>
                      <a:pt x="2253" y="4127"/>
                    </a:lnTo>
                    <a:lnTo>
                      <a:pt x="1532" y="292"/>
                    </a:lnTo>
                    <a:lnTo>
                      <a:pt x="1106" y="211"/>
                    </a:lnTo>
                    <a:lnTo>
                      <a:pt x="1106" y="211"/>
                    </a:lnTo>
                    <a:lnTo>
                      <a:pt x="1535" y="2504"/>
                    </a:lnTo>
                    <a:lnTo>
                      <a:pt x="610" y="1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445;p31">
                <a:extLst>
                  <a:ext uri="{FF2B5EF4-FFF2-40B4-BE49-F238E27FC236}">
                    <a16:creationId xmlns:a16="http://schemas.microsoft.com/office/drawing/2014/main" id="{5D876FD1-63E9-4050-B970-AC811EEC5563}"/>
                  </a:ext>
                </a:extLst>
              </p:cNvPr>
              <p:cNvSpPr/>
              <p:nvPr/>
            </p:nvSpPr>
            <p:spPr>
              <a:xfrm>
                <a:off x="3524545" y="2357916"/>
                <a:ext cx="112905" cy="227103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4039" extrusionOk="0">
                    <a:moveTo>
                      <a:pt x="0" y="0"/>
                    </a:moveTo>
                    <a:lnTo>
                      <a:pt x="721" y="3814"/>
                    </a:lnTo>
                    <a:lnTo>
                      <a:pt x="2007" y="4039"/>
                    </a:lnTo>
                    <a:lnTo>
                      <a:pt x="2007" y="4039"/>
                    </a:lnTo>
                    <a:lnTo>
                      <a:pt x="1905" y="3495"/>
                    </a:lnTo>
                    <a:lnTo>
                      <a:pt x="1092" y="3352"/>
                    </a:lnTo>
                    <a:lnTo>
                      <a:pt x="881" y="2233"/>
                    </a:lnTo>
                    <a:lnTo>
                      <a:pt x="1527" y="2352"/>
                    </a:lnTo>
                    <a:lnTo>
                      <a:pt x="1425" y="1810"/>
                    </a:lnTo>
                    <a:lnTo>
                      <a:pt x="779" y="1691"/>
                    </a:lnTo>
                    <a:lnTo>
                      <a:pt x="578" y="633"/>
                    </a:lnTo>
                    <a:lnTo>
                      <a:pt x="1392" y="786"/>
                    </a:lnTo>
                    <a:lnTo>
                      <a:pt x="1286" y="2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446;p31">
                <a:extLst>
                  <a:ext uri="{FF2B5EF4-FFF2-40B4-BE49-F238E27FC236}">
                    <a16:creationId xmlns:a16="http://schemas.microsoft.com/office/drawing/2014/main" id="{FA1AC9FB-FE80-44CC-B894-4EB7CE473885}"/>
                  </a:ext>
                </a:extLst>
              </p:cNvPr>
              <p:cNvSpPr/>
              <p:nvPr/>
            </p:nvSpPr>
            <p:spPr>
              <a:xfrm>
                <a:off x="3640659" y="2380127"/>
                <a:ext cx="147541" cy="230926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4107" extrusionOk="0">
                    <a:moveTo>
                      <a:pt x="0" y="0"/>
                    </a:moveTo>
                    <a:lnTo>
                      <a:pt x="1048" y="3835"/>
                    </a:lnTo>
                    <a:lnTo>
                      <a:pt x="1684" y="3943"/>
                    </a:lnTo>
                    <a:lnTo>
                      <a:pt x="1463" y="1967"/>
                    </a:lnTo>
                    <a:lnTo>
                      <a:pt x="2018" y="4001"/>
                    </a:lnTo>
                    <a:lnTo>
                      <a:pt x="2623" y="4107"/>
                    </a:lnTo>
                    <a:lnTo>
                      <a:pt x="2623" y="4107"/>
                    </a:lnTo>
                    <a:lnTo>
                      <a:pt x="2222" y="429"/>
                    </a:lnTo>
                    <a:lnTo>
                      <a:pt x="1827" y="354"/>
                    </a:lnTo>
                    <a:lnTo>
                      <a:pt x="2164" y="3280"/>
                    </a:lnTo>
                    <a:lnTo>
                      <a:pt x="1361" y="262"/>
                    </a:lnTo>
                    <a:lnTo>
                      <a:pt x="919" y="177"/>
                    </a:lnTo>
                    <a:lnTo>
                      <a:pt x="1266" y="3100"/>
                    </a:lnTo>
                    <a:lnTo>
                      <a:pt x="449" y="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447;p31">
                <a:extLst>
                  <a:ext uri="{FF2B5EF4-FFF2-40B4-BE49-F238E27FC236}">
                    <a16:creationId xmlns:a16="http://schemas.microsoft.com/office/drawing/2014/main" id="{7817CC8F-4215-49A8-B57E-8EAF5F6D8CFB}"/>
                  </a:ext>
                </a:extLst>
              </p:cNvPr>
              <p:cNvSpPr/>
              <p:nvPr/>
            </p:nvSpPr>
            <p:spPr>
              <a:xfrm>
                <a:off x="3811428" y="2416227"/>
                <a:ext cx="107113" cy="214620"/>
              </a:xfrm>
              <a:custGeom>
                <a:avLst/>
                <a:gdLst/>
                <a:ahLst/>
                <a:cxnLst/>
                <a:rect l="l" t="t" r="r" b="b"/>
                <a:pathLst>
                  <a:path w="1905" h="3817" extrusionOk="0">
                    <a:moveTo>
                      <a:pt x="446" y="1"/>
                    </a:moveTo>
                    <a:cubicBezTo>
                      <a:pt x="115" y="1"/>
                      <a:pt x="1" y="292"/>
                      <a:pt x="104" y="818"/>
                    </a:cubicBezTo>
                    <a:cubicBezTo>
                      <a:pt x="311" y="1879"/>
                      <a:pt x="1213" y="2182"/>
                      <a:pt x="1362" y="2944"/>
                    </a:cubicBezTo>
                    <a:cubicBezTo>
                      <a:pt x="1408" y="3181"/>
                      <a:pt x="1358" y="3271"/>
                      <a:pt x="1246" y="3271"/>
                    </a:cubicBezTo>
                    <a:cubicBezTo>
                      <a:pt x="1232" y="3271"/>
                      <a:pt x="1217" y="3270"/>
                      <a:pt x="1202" y="3267"/>
                    </a:cubicBezTo>
                    <a:cubicBezTo>
                      <a:pt x="1059" y="3240"/>
                      <a:pt x="951" y="3128"/>
                      <a:pt x="900" y="2862"/>
                    </a:cubicBezTo>
                    <a:lnTo>
                      <a:pt x="848" y="2597"/>
                    </a:lnTo>
                    <a:lnTo>
                      <a:pt x="423" y="2522"/>
                    </a:lnTo>
                    <a:lnTo>
                      <a:pt x="467" y="2750"/>
                    </a:lnTo>
                    <a:cubicBezTo>
                      <a:pt x="583" y="3349"/>
                      <a:pt x="880" y="3730"/>
                      <a:pt x="1318" y="3805"/>
                    </a:cubicBezTo>
                    <a:cubicBezTo>
                      <a:pt x="1362" y="3813"/>
                      <a:pt x="1404" y="3816"/>
                      <a:pt x="1442" y="3816"/>
                    </a:cubicBezTo>
                    <a:cubicBezTo>
                      <a:pt x="1787" y="3816"/>
                      <a:pt x="1905" y="3521"/>
                      <a:pt x="1801" y="2989"/>
                    </a:cubicBezTo>
                    <a:cubicBezTo>
                      <a:pt x="1594" y="1930"/>
                      <a:pt x="692" y="1628"/>
                      <a:pt x="546" y="866"/>
                    </a:cubicBezTo>
                    <a:cubicBezTo>
                      <a:pt x="498" y="634"/>
                      <a:pt x="543" y="541"/>
                      <a:pt x="650" y="541"/>
                    </a:cubicBezTo>
                    <a:cubicBezTo>
                      <a:pt x="664" y="541"/>
                      <a:pt x="680" y="542"/>
                      <a:pt x="696" y="546"/>
                    </a:cubicBezTo>
                    <a:cubicBezTo>
                      <a:pt x="839" y="573"/>
                      <a:pt x="941" y="689"/>
                      <a:pt x="991" y="951"/>
                    </a:cubicBezTo>
                    <a:lnTo>
                      <a:pt x="1022" y="1103"/>
                    </a:lnTo>
                    <a:lnTo>
                      <a:pt x="1440" y="1182"/>
                    </a:lnTo>
                    <a:lnTo>
                      <a:pt x="1420" y="1066"/>
                    </a:lnTo>
                    <a:cubicBezTo>
                      <a:pt x="1304" y="478"/>
                      <a:pt x="1015" y="100"/>
                      <a:pt x="583" y="15"/>
                    </a:cubicBezTo>
                    <a:cubicBezTo>
                      <a:pt x="534" y="5"/>
                      <a:pt x="488" y="1"/>
                      <a:pt x="4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448;p31">
                <a:extLst>
                  <a:ext uri="{FF2B5EF4-FFF2-40B4-BE49-F238E27FC236}">
                    <a16:creationId xmlns:a16="http://schemas.microsoft.com/office/drawing/2014/main" id="{49A5518A-E185-4545-B326-9CFB98393EF9}"/>
                  </a:ext>
                </a:extLst>
              </p:cNvPr>
              <p:cNvSpPr/>
              <p:nvPr/>
            </p:nvSpPr>
            <p:spPr>
              <a:xfrm>
                <a:off x="3088373" y="2351956"/>
                <a:ext cx="212540" cy="48299"/>
              </a:xfrm>
              <a:custGeom>
                <a:avLst/>
                <a:gdLst/>
                <a:ahLst/>
                <a:cxnLst/>
                <a:rect l="l" t="t" r="r" b="b"/>
                <a:pathLst>
                  <a:path w="3780" h="859" extrusionOk="0">
                    <a:moveTo>
                      <a:pt x="30" y="1"/>
                    </a:moveTo>
                    <a:lnTo>
                      <a:pt x="0" y="164"/>
                    </a:lnTo>
                    <a:lnTo>
                      <a:pt x="3749" y="858"/>
                    </a:lnTo>
                    <a:lnTo>
                      <a:pt x="3780" y="695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449;p31">
                <a:extLst>
                  <a:ext uri="{FF2B5EF4-FFF2-40B4-BE49-F238E27FC236}">
                    <a16:creationId xmlns:a16="http://schemas.microsoft.com/office/drawing/2014/main" id="{4E120063-E079-4902-A8AD-9F995F9F000C}"/>
                  </a:ext>
                </a:extLst>
              </p:cNvPr>
              <p:cNvSpPr/>
              <p:nvPr/>
            </p:nvSpPr>
            <p:spPr>
              <a:xfrm>
                <a:off x="3097314" y="2402113"/>
                <a:ext cx="212596" cy="47287"/>
              </a:xfrm>
              <a:custGeom>
                <a:avLst/>
                <a:gdLst/>
                <a:ahLst/>
                <a:cxnLst/>
                <a:rect l="l" t="t" r="r" b="b"/>
                <a:pathLst>
                  <a:path w="3781" h="841" extrusionOk="0">
                    <a:moveTo>
                      <a:pt x="31" y="0"/>
                    </a:moveTo>
                    <a:lnTo>
                      <a:pt x="0" y="164"/>
                    </a:lnTo>
                    <a:lnTo>
                      <a:pt x="3750" y="841"/>
                    </a:lnTo>
                    <a:lnTo>
                      <a:pt x="3781" y="677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450;p31">
                <a:extLst>
                  <a:ext uri="{FF2B5EF4-FFF2-40B4-BE49-F238E27FC236}">
                    <a16:creationId xmlns:a16="http://schemas.microsoft.com/office/drawing/2014/main" id="{CBEA86B4-2BB8-42BC-924C-541385E4B219}"/>
                  </a:ext>
                </a:extLst>
              </p:cNvPr>
              <p:cNvSpPr/>
              <p:nvPr/>
            </p:nvSpPr>
            <p:spPr>
              <a:xfrm>
                <a:off x="3973537" y="2515754"/>
                <a:ext cx="180828" cy="42171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750" extrusionOk="0">
                    <a:moveTo>
                      <a:pt x="31" y="0"/>
                    </a:moveTo>
                    <a:lnTo>
                      <a:pt x="0" y="160"/>
                    </a:lnTo>
                    <a:lnTo>
                      <a:pt x="3185" y="749"/>
                    </a:lnTo>
                    <a:lnTo>
                      <a:pt x="3215" y="589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451;p31">
                <a:extLst>
                  <a:ext uri="{FF2B5EF4-FFF2-40B4-BE49-F238E27FC236}">
                    <a16:creationId xmlns:a16="http://schemas.microsoft.com/office/drawing/2014/main" id="{E5E185F7-D99C-42E1-A0EF-9C98886EC025}"/>
                  </a:ext>
                </a:extLst>
              </p:cNvPr>
              <p:cNvSpPr/>
              <p:nvPr/>
            </p:nvSpPr>
            <p:spPr>
              <a:xfrm>
                <a:off x="3982702" y="2562032"/>
                <a:ext cx="180828" cy="41552"/>
              </a:xfrm>
              <a:custGeom>
                <a:avLst/>
                <a:gdLst/>
                <a:ahLst/>
                <a:cxnLst/>
                <a:rect l="l" t="t" r="r" b="b"/>
                <a:pathLst>
                  <a:path w="3216" h="739" extrusionOk="0">
                    <a:moveTo>
                      <a:pt x="31" y="1"/>
                    </a:moveTo>
                    <a:lnTo>
                      <a:pt x="1" y="164"/>
                    </a:lnTo>
                    <a:lnTo>
                      <a:pt x="3188" y="739"/>
                    </a:lnTo>
                    <a:lnTo>
                      <a:pt x="3215" y="575"/>
                    </a:lnTo>
                    <a:lnTo>
                      <a:pt x="3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452;p31">
                <a:extLst>
                  <a:ext uri="{FF2B5EF4-FFF2-40B4-BE49-F238E27FC236}">
                    <a16:creationId xmlns:a16="http://schemas.microsoft.com/office/drawing/2014/main" id="{FF2FBA8A-F932-4427-95CC-3B05A3DC0133}"/>
                  </a:ext>
                </a:extLst>
              </p:cNvPr>
              <p:cNvSpPr/>
              <p:nvPr/>
            </p:nvSpPr>
            <p:spPr>
              <a:xfrm>
                <a:off x="3142072" y="2627484"/>
                <a:ext cx="1148447" cy="602253"/>
              </a:xfrm>
              <a:custGeom>
                <a:avLst/>
                <a:gdLst/>
                <a:ahLst/>
                <a:cxnLst/>
                <a:rect l="l" t="t" r="r" b="b"/>
                <a:pathLst>
                  <a:path w="20425" h="10711" extrusionOk="0">
                    <a:moveTo>
                      <a:pt x="0" y="0"/>
                    </a:moveTo>
                    <a:lnTo>
                      <a:pt x="1515" y="8442"/>
                    </a:lnTo>
                    <a:lnTo>
                      <a:pt x="20425" y="10711"/>
                    </a:lnTo>
                    <a:lnTo>
                      <a:pt x="18880" y="30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453;p31">
                <a:extLst>
                  <a:ext uri="{FF2B5EF4-FFF2-40B4-BE49-F238E27FC236}">
                    <a16:creationId xmlns:a16="http://schemas.microsoft.com/office/drawing/2014/main" id="{D2525B03-6EA7-4C3D-8056-29C3CD707482}"/>
                  </a:ext>
                </a:extLst>
              </p:cNvPr>
              <p:cNvSpPr/>
              <p:nvPr/>
            </p:nvSpPr>
            <p:spPr>
              <a:xfrm>
                <a:off x="3242892" y="3217451"/>
                <a:ext cx="318810" cy="44307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788" extrusionOk="0">
                    <a:moveTo>
                      <a:pt x="18" y="1"/>
                    </a:moveTo>
                    <a:lnTo>
                      <a:pt x="1" y="167"/>
                    </a:lnTo>
                    <a:lnTo>
                      <a:pt x="5649" y="787"/>
                    </a:lnTo>
                    <a:lnTo>
                      <a:pt x="5669" y="621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454;p31">
                <a:extLst>
                  <a:ext uri="{FF2B5EF4-FFF2-40B4-BE49-F238E27FC236}">
                    <a16:creationId xmlns:a16="http://schemas.microsoft.com/office/drawing/2014/main" id="{60B9AB34-131B-43B2-A340-79CD1FF87F3F}"/>
                  </a:ext>
                </a:extLst>
              </p:cNvPr>
              <p:cNvSpPr/>
              <p:nvPr/>
            </p:nvSpPr>
            <p:spPr>
              <a:xfrm>
                <a:off x="3254812" y="3283859"/>
                <a:ext cx="318697" cy="42339"/>
              </a:xfrm>
              <a:custGeom>
                <a:avLst/>
                <a:gdLst/>
                <a:ahLst/>
                <a:cxnLst/>
                <a:rect l="l" t="t" r="r" b="b"/>
                <a:pathLst>
                  <a:path w="5668" h="753" extrusionOk="0">
                    <a:moveTo>
                      <a:pt x="16" y="1"/>
                    </a:moveTo>
                    <a:lnTo>
                      <a:pt x="0" y="167"/>
                    </a:lnTo>
                    <a:lnTo>
                      <a:pt x="5651" y="753"/>
                    </a:lnTo>
                    <a:lnTo>
                      <a:pt x="5668" y="586"/>
                    </a:lnTo>
                    <a:lnTo>
                      <a:pt x="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455;p31">
                <a:extLst>
                  <a:ext uri="{FF2B5EF4-FFF2-40B4-BE49-F238E27FC236}">
                    <a16:creationId xmlns:a16="http://schemas.microsoft.com/office/drawing/2014/main" id="{ABDF7710-960F-4F92-B1DF-A816F67EF914}"/>
                  </a:ext>
                </a:extLst>
              </p:cNvPr>
              <p:cNvSpPr/>
              <p:nvPr/>
            </p:nvSpPr>
            <p:spPr>
              <a:xfrm>
                <a:off x="3266789" y="3350266"/>
                <a:ext cx="318810" cy="40428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719" extrusionOk="0">
                    <a:moveTo>
                      <a:pt x="15" y="0"/>
                    </a:moveTo>
                    <a:lnTo>
                      <a:pt x="1" y="167"/>
                    </a:lnTo>
                    <a:lnTo>
                      <a:pt x="5652" y="718"/>
                    </a:lnTo>
                    <a:lnTo>
                      <a:pt x="5669" y="551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456;p31">
                <a:extLst>
                  <a:ext uri="{FF2B5EF4-FFF2-40B4-BE49-F238E27FC236}">
                    <a16:creationId xmlns:a16="http://schemas.microsoft.com/office/drawing/2014/main" id="{C622BA8C-3794-46A9-9749-CF27E3A8E400}"/>
                  </a:ext>
                </a:extLst>
              </p:cNvPr>
              <p:cNvSpPr/>
              <p:nvPr/>
            </p:nvSpPr>
            <p:spPr>
              <a:xfrm>
                <a:off x="3278654" y="3417012"/>
                <a:ext cx="318810" cy="38516"/>
              </a:xfrm>
              <a:custGeom>
                <a:avLst/>
                <a:gdLst/>
                <a:ahLst/>
                <a:cxnLst/>
                <a:rect l="l" t="t" r="r" b="b"/>
                <a:pathLst>
                  <a:path w="5670" h="685" extrusionOk="0">
                    <a:moveTo>
                      <a:pt x="18" y="1"/>
                    </a:moveTo>
                    <a:lnTo>
                      <a:pt x="1" y="167"/>
                    </a:lnTo>
                    <a:lnTo>
                      <a:pt x="5655" y="685"/>
                    </a:lnTo>
                    <a:lnTo>
                      <a:pt x="5669" y="517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457;p31">
                <a:extLst>
                  <a:ext uri="{FF2B5EF4-FFF2-40B4-BE49-F238E27FC236}">
                    <a16:creationId xmlns:a16="http://schemas.microsoft.com/office/drawing/2014/main" id="{2C231C59-F1FA-4C64-B755-9D00280E251A}"/>
                  </a:ext>
                </a:extLst>
              </p:cNvPr>
              <p:cNvSpPr/>
              <p:nvPr/>
            </p:nvSpPr>
            <p:spPr>
              <a:xfrm>
                <a:off x="3290743" y="3483982"/>
                <a:ext cx="318754" cy="36604"/>
              </a:xfrm>
              <a:custGeom>
                <a:avLst/>
                <a:gdLst/>
                <a:ahLst/>
                <a:cxnLst/>
                <a:rect l="l" t="t" r="r" b="b"/>
                <a:pathLst>
                  <a:path w="5669" h="651" extrusionOk="0">
                    <a:moveTo>
                      <a:pt x="14" y="0"/>
                    </a:moveTo>
                    <a:lnTo>
                      <a:pt x="0" y="168"/>
                    </a:lnTo>
                    <a:lnTo>
                      <a:pt x="5655" y="650"/>
                    </a:lnTo>
                    <a:lnTo>
                      <a:pt x="5669" y="48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458;p31">
                <a:extLst>
                  <a:ext uri="{FF2B5EF4-FFF2-40B4-BE49-F238E27FC236}">
                    <a16:creationId xmlns:a16="http://schemas.microsoft.com/office/drawing/2014/main" id="{9B9F0B2D-8F30-400C-A621-7BF2A5A78182}"/>
                  </a:ext>
                </a:extLst>
              </p:cNvPr>
              <p:cNvSpPr/>
              <p:nvPr/>
            </p:nvSpPr>
            <p:spPr>
              <a:xfrm>
                <a:off x="3302776" y="3550952"/>
                <a:ext cx="318754" cy="34861"/>
              </a:xfrm>
              <a:custGeom>
                <a:avLst/>
                <a:gdLst/>
                <a:ahLst/>
                <a:cxnLst/>
                <a:rect l="l" t="t" r="r" b="b"/>
                <a:pathLst>
                  <a:path w="5669" h="620" extrusionOk="0">
                    <a:moveTo>
                      <a:pt x="14" y="0"/>
                    </a:moveTo>
                    <a:lnTo>
                      <a:pt x="0" y="167"/>
                    </a:lnTo>
                    <a:lnTo>
                      <a:pt x="5655" y="619"/>
                    </a:lnTo>
                    <a:lnTo>
                      <a:pt x="5669" y="453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459;p31">
                <a:extLst>
                  <a:ext uri="{FF2B5EF4-FFF2-40B4-BE49-F238E27FC236}">
                    <a16:creationId xmlns:a16="http://schemas.microsoft.com/office/drawing/2014/main" id="{11935C1E-D416-4247-B747-40E15A652D49}"/>
                  </a:ext>
                </a:extLst>
              </p:cNvPr>
              <p:cNvSpPr/>
              <p:nvPr/>
            </p:nvSpPr>
            <p:spPr>
              <a:xfrm>
                <a:off x="3314866" y="3618259"/>
                <a:ext cx="318922" cy="32781"/>
              </a:xfrm>
              <a:custGeom>
                <a:avLst/>
                <a:gdLst/>
                <a:ahLst/>
                <a:cxnLst/>
                <a:rect l="l" t="t" r="r" b="b"/>
                <a:pathLst>
                  <a:path w="5672" h="583" extrusionOk="0">
                    <a:moveTo>
                      <a:pt x="10" y="1"/>
                    </a:moveTo>
                    <a:lnTo>
                      <a:pt x="0" y="168"/>
                    </a:lnTo>
                    <a:lnTo>
                      <a:pt x="5658" y="583"/>
                    </a:lnTo>
                    <a:lnTo>
                      <a:pt x="5672" y="416"/>
                    </a:lnTo>
                    <a:lnTo>
                      <a:pt x="1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460;p31">
                <a:extLst>
                  <a:ext uri="{FF2B5EF4-FFF2-40B4-BE49-F238E27FC236}">
                    <a16:creationId xmlns:a16="http://schemas.microsoft.com/office/drawing/2014/main" id="{A8F551F2-CA68-4DE1-8FF8-20BA5C823432}"/>
                  </a:ext>
                </a:extLst>
              </p:cNvPr>
              <p:cNvSpPr/>
              <p:nvPr/>
            </p:nvSpPr>
            <p:spPr>
              <a:xfrm>
                <a:off x="3326842" y="3685623"/>
                <a:ext cx="318979" cy="31038"/>
              </a:xfrm>
              <a:custGeom>
                <a:avLst/>
                <a:gdLst/>
                <a:ahLst/>
                <a:cxnLst/>
                <a:rect l="l" t="t" r="r" b="b"/>
                <a:pathLst>
                  <a:path w="5673" h="552" extrusionOk="0">
                    <a:moveTo>
                      <a:pt x="12" y="0"/>
                    </a:moveTo>
                    <a:lnTo>
                      <a:pt x="1" y="170"/>
                    </a:lnTo>
                    <a:lnTo>
                      <a:pt x="5663" y="552"/>
                    </a:lnTo>
                    <a:lnTo>
                      <a:pt x="5673" y="385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461;p31">
                <a:extLst>
                  <a:ext uri="{FF2B5EF4-FFF2-40B4-BE49-F238E27FC236}">
                    <a16:creationId xmlns:a16="http://schemas.microsoft.com/office/drawing/2014/main" id="{10088778-2A45-43FC-AFD8-51BFCF49D5EB}"/>
                  </a:ext>
                </a:extLst>
              </p:cNvPr>
              <p:cNvSpPr/>
              <p:nvPr/>
            </p:nvSpPr>
            <p:spPr>
              <a:xfrm>
                <a:off x="3656291" y="3262660"/>
                <a:ext cx="295644" cy="41721"/>
              </a:xfrm>
              <a:custGeom>
                <a:avLst/>
                <a:gdLst/>
                <a:ahLst/>
                <a:cxnLst/>
                <a:rect l="l" t="t" r="r" b="b"/>
                <a:pathLst>
                  <a:path w="5258" h="742" extrusionOk="0">
                    <a:moveTo>
                      <a:pt x="18" y="0"/>
                    </a:moveTo>
                    <a:lnTo>
                      <a:pt x="1" y="167"/>
                    </a:lnTo>
                    <a:lnTo>
                      <a:pt x="5241" y="742"/>
                    </a:lnTo>
                    <a:lnTo>
                      <a:pt x="5258" y="575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462;p31">
                <a:extLst>
                  <a:ext uri="{FF2B5EF4-FFF2-40B4-BE49-F238E27FC236}">
                    <a16:creationId xmlns:a16="http://schemas.microsoft.com/office/drawing/2014/main" id="{C4D8CF87-5429-4428-BFF7-2C5C66B56893}"/>
                  </a:ext>
                </a:extLst>
              </p:cNvPr>
              <p:cNvSpPr/>
              <p:nvPr/>
            </p:nvSpPr>
            <p:spPr>
              <a:xfrm>
                <a:off x="3668380" y="3326537"/>
                <a:ext cx="295588" cy="40034"/>
              </a:xfrm>
              <a:custGeom>
                <a:avLst/>
                <a:gdLst/>
                <a:ahLst/>
                <a:cxnLst/>
                <a:rect l="l" t="t" r="r" b="b"/>
                <a:pathLst>
                  <a:path w="5257" h="712" extrusionOk="0">
                    <a:moveTo>
                      <a:pt x="18" y="0"/>
                    </a:moveTo>
                    <a:lnTo>
                      <a:pt x="1" y="167"/>
                    </a:lnTo>
                    <a:lnTo>
                      <a:pt x="5240" y="711"/>
                    </a:lnTo>
                    <a:lnTo>
                      <a:pt x="5257" y="545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463;p31">
                <a:extLst>
                  <a:ext uri="{FF2B5EF4-FFF2-40B4-BE49-F238E27FC236}">
                    <a16:creationId xmlns:a16="http://schemas.microsoft.com/office/drawing/2014/main" id="{34FE85B8-6CE3-4157-8064-4A678737B78C}"/>
                  </a:ext>
                </a:extLst>
              </p:cNvPr>
              <p:cNvSpPr/>
              <p:nvPr/>
            </p:nvSpPr>
            <p:spPr>
              <a:xfrm>
                <a:off x="3680413" y="3390640"/>
                <a:ext cx="295644" cy="38291"/>
              </a:xfrm>
              <a:custGeom>
                <a:avLst/>
                <a:gdLst/>
                <a:ahLst/>
                <a:cxnLst/>
                <a:rect l="l" t="t" r="r" b="b"/>
                <a:pathLst>
                  <a:path w="5258" h="681" extrusionOk="0">
                    <a:moveTo>
                      <a:pt x="14" y="0"/>
                    </a:moveTo>
                    <a:lnTo>
                      <a:pt x="0" y="167"/>
                    </a:lnTo>
                    <a:lnTo>
                      <a:pt x="5240" y="680"/>
                    </a:lnTo>
                    <a:lnTo>
                      <a:pt x="5257" y="51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464;p31">
                <a:extLst>
                  <a:ext uri="{FF2B5EF4-FFF2-40B4-BE49-F238E27FC236}">
                    <a16:creationId xmlns:a16="http://schemas.microsoft.com/office/drawing/2014/main" id="{2C6BFC62-15F5-4DC5-8A2A-4C56E04A2011}"/>
                  </a:ext>
                </a:extLst>
              </p:cNvPr>
              <p:cNvSpPr/>
              <p:nvPr/>
            </p:nvSpPr>
            <p:spPr>
              <a:xfrm>
                <a:off x="3692502" y="3454911"/>
                <a:ext cx="295813" cy="36379"/>
              </a:xfrm>
              <a:custGeom>
                <a:avLst/>
                <a:gdLst/>
                <a:ahLst/>
                <a:cxnLst/>
                <a:rect l="l" t="t" r="r" b="b"/>
                <a:pathLst>
                  <a:path w="5261" h="647" extrusionOk="0">
                    <a:moveTo>
                      <a:pt x="14" y="0"/>
                    </a:moveTo>
                    <a:lnTo>
                      <a:pt x="0" y="167"/>
                    </a:lnTo>
                    <a:lnTo>
                      <a:pt x="5243" y="647"/>
                    </a:lnTo>
                    <a:lnTo>
                      <a:pt x="5260" y="48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65;p31">
                <a:extLst>
                  <a:ext uri="{FF2B5EF4-FFF2-40B4-BE49-F238E27FC236}">
                    <a16:creationId xmlns:a16="http://schemas.microsoft.com/office/drawing/2014/main" id="{A75181B2-8AAE-4167-80D7-86852141ACC0}"/>
                  </a:ext>
                </a:extLst>
              </p:cNvPr>
              <p:cNvSpPr/>
              <p:nvPr/>
            </p:nvSpPr>
            <p:spPr>
              <a:xfrm>
                <a:off x="3704535" y="3519351"/>
                <a:ext cx="295813" cy="34692"/>
              </a:xfrm>
              <a:custGeom>
                <a:avLst/>
                <a:gdLst/>
                <a:ahLst/>
                <a:cxnLst/>
                <a:rect l="l" t="t" r="r" b="b"/>
                <a:pathLst>
                  <a:path w="5261" h="617" extrusionOk="0">
                    <a:moveTo>
                      <a:pt x="14" y="1"/>
                    </a:moveTo>
                    <a:lnTo>
                      <a:pt x="0" y="167"/>
                    </a:lnTo>
                    <a:lnTo>
                      <a:pt x="5246" y="616"/>
                    </a:lnTo>
                    <a:lnTo>
                      <a:pt x="5260" y="450"/>
                    </a:lnTo>
                    <a:lnTo>
                      <a:pt x="1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466;p31">
                <a:extLst>
                  <a:ext uri="{FF2B5EF4-FFF2-40B4-BE49-F238E27FC236}">
                    <a16:creationId xmlns:a16="http://schemas.microsoft.com/office/drawing/2014/main" id="{F7F22665-9984-4EED-B089-56EE0F263783}"/>
                  </a:ext>
                </a:extLst>
              </p:cNvPr>
              <p:cNvSpPr/>
              <p:nvPr/>
            </p:nvSpPr>
            <p:spPr>
              <a:xfrm>
                <a:off x="3716793" y="3584072"/>
                <a:ext cx="295813" cy="32893"/>
              </a:xfrm>
              <a:custGeom>
                <a:avLst/>
                <a:gdLst/>
                <a:ahLst/>
                <a:cxnLst/>
                <a:rect l="l" t="t" r="r" b="b"/>
                <a:pathLst>
                  <a:path w="5261" h="585" extrusionOk="0">
                    <a:moveTo>
                      <a:pt x="14" y="0"/>
                    </a:moveTo>
                    <a:lnTo>
                      <a:pt x="0" y="167"/>
                    </a:lnTo>
                    <a:lnTo>
                      <a:pt x="5247" y="585"/>
                    </a:lnTo>
                    <a:lnTo>
                      <a:pt x="5260" y="415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467;p31">
                <a:extLst>
                  <a:ext uri="{FF2B5EF4-FFF2-40B4-BE49-F238E27FC236}">
                    <a16:creationId xmlns:a16="http://schemas.microsoft.com/office/drawing/2014/main" id="{F2F2F3BC-3A7F-4025-98F3-91DC8970F802}"/>
                  </a:ext>
                </a:extLst>
              </p:cNvPr>
              <p:cNvSpPr/>
              <p:nvPr/>
            </p:nvSpPr>
            <p:spPr>
              <a:xfrm>
                <a:off x="3728827" y="3648680"/>
                <a:ext cx="295813" cy="31262"/>
              </a:xfrm>
              <a:custGeom>
                <a:avLst/>
                <a:gdLst/>
                <a:ahLst/>
                <a:cxnLst/>
                <a:rect l="l" t="t" r="r" b="b"/>
                <a:pathLst>
                  <a:path w="5261" h="556" extrusionOk="0">
                    <a:moveTo>
                      <a:pt x="14" y="1"/>
                    </a:moveTo>
                    <a:lnTo>
                      <a:pt x="1" y="168"/>
                    </a:lnTo>
                    <a:lnTo>
                      <a:pt x="5251" y="555"/>
                    </a:lnTo>
                    <a:lnTo>
                      <a:pt x="5260" y="389"/>
                    </a:lnTo>
                    <a:lnTo>
                      <a:pt x="1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468;p31">
                <a:extLst>
                  <a:ext uri="{FF2B5EF4-FFF2-40B4-BE49-F238E27FC236}">
                    <a16:creationId xmlns:a16="http://schemas.microsoft.com/office/drawing/2014/main" id="{A80CDF1E-DD07-4A2A-9F10-E1C4F0570536}"/>
                  </a:ext>
                </a:extLst>
              </p:cNvPr>
              <p:cNvSpPr/>
              <p:nvPr/>
            </p:nvSpPr>
            <p:spPr>
              <a:xfrm>
                <a:off x="3741085" y="3713738"/>
                <a:ext cx="295813" cy="29351"/>
              </a:xfrm>
              <a:custGeom>
                <a:avLst/>
                <a:gdLst/>
                <a:ahLst/>
                <a:cxnLst/>
                <a:rect l="l" t="t" r="r" b="b"/>
                <a:pathLst>
                  <a:path w="5261" h="522" extrusionOk="0">
                    <a:moveTo>
                      <a:pt x="14" y="1"/>
                    </a:moveTo>
                    <a:lnTo>
                      <a:pt x="0" y="168"/>
                    </a:lnTo>
                    <a:lnTo>
                      <a:pt x="5250" y="521"/>
                    </a:lnTo>
                    <a:lnTo>
                      <a:pt x="5260" y="355"/>
                    </a:lnTo>
                    <a:lnTo>
                      <a:pt x="1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469;p31">
                <a:extLst>
                  <a:ext uri="{FF2B5EF4-FFF2-40B4-BE49-F238E27FC236}">
                    <a16:creationId xmlns:a16="http://schemas.microsoft.com/office/drawing/2014/main" id="{E50A9699-23AB-42E3-A181-6040FE377858}"/>
                  </a:ext>
                </a:extLst>
              </p:cNvPr>
              <p:cNvSpPr/>
              <p:nvPr/>
            </p:nvSpPr>
            <p:spPr>
              <a:xfrm>
                <a:off x="3970613" y="4036500"/>
                <a:ext cx="490979" cy="31038"/>
              </a:xfrm>
              <a:custGeom>
                <a:avLst/>
                <a:gdLst/>
                <a:ahLst/>
                <a:cxnLst/>
                <a:rect l="l" t="t" r="r" b="b"/>
                <a:pathLst>
                  <a:path w="8732" h="552" extrusionOk="0">
                    <a:moveTo>
                      <a:pt x="12" y="1"/>
                    </a:moveTo>
                    <a:lnTo>
                      <a:pt x="1" y="222"/>
                    </a:lnTo>
                    <a:lnTo>
                      <a:pt x="8725" y="552"/>
                    </a:lnTo>
                    <a:lnTo>
                      <a:pt x="8731" y="330"/>
                    </a:lnTo>
                    <a:lnTo>
                      <a:pt x="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470;p31">
                <a:extLst>
                  <a:ext uri="{FF2B5EF4-FFF2-40B4-BE49-F238E27FC236}">
                    <a16:creationId xmlns:a16="http://schemas.microsoft.com/office/drawing/2014/main" id="{FF2F0912-E509-4660-BA24-65B7E181643E}"/>
                  </a:ext>
                </a:extLst>
              </p:cNvPr>
              <p:cNvSpPr/>
              <p:nvPr/>
            </p:nvSpPr>
            <p:spPr>
              <a:xfrm>
                <a:off x="3983096" y="4101502"/>
                <a:ext cx="491147" cy="28058"/>
              </a:xfrm>
              <a:custGeom>
                <a:avLst/>
                <a:gdLst/>
                <a:ahLst/>
                <a:cxnLst/>
                <a:rect l="l" t="t" r="r" b="b"/>
                <a:pathLst>
                  <a:path w="8735" h="499" extrusionOk="0">
                    <a:moveTo>
                      <a:pt x="7" y="1"/>
                    </a:moveTo>
                    <a:lnTo>
                      <a:pt x="0" y="222"/>
                    </a:lnTo>
                    <a:lnTo>
                      <a:pt x="8723" y="498"/>
                    </a:lnTo>
                    <a:lnTo>
                      <a:pt x="8734" y="277"/>
                    </a:lnTo>
                    <a:lnTo>
                      <a:pt x="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471;p31">
                <a:extLst>
                  <a:ext uri="{FF2B5EF4-FFF2-40B4-BE49-F238E27FC236}">
                    <a16:creationId xmlns:a16="http://schemas.microsoft.com/office/drawing/2014/main" id="{E8BEE136-03CC-4E88-9C2E-1916F1B5F671}"/>
                  </a:ext>
                </a:extLst>
              </p:cNvPr>
              <p:cNvSpPr/>
              <p:nvPr/>
            </p:nvSpPr>
            <p:spPr>
              <a:xfrm>
                <a:off x="3995691" y="4166785"/>
                <a:ext cx="490979" cy="24909"/>
              </a:xfrm>
              <a:custGeom>
                <a:avLst/>
                <a:gdLst/>
                <a:ahLst/>
                <a:cxnLst/>
                <a:rect l="l" t="t" r="r" b="b"/>
                <a:pathLst>
                  <a:path w="8732" h="443" extrusionOk="0">
                    <a:moveTo>
                      <a:pt x="4" y="0"/>
                    </a:moveTo>
                    <a:lnTo>
                      <a:pt x="1" y="221"/>
                    </a:lnTo>
                    <a:lnTo>
                      <a:pt x="8724" y="443"/>
                    </a:lnTo>
                    <a:lnTo>
                      <a:pt x="8731" y="218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472;p31">
                <a:extLst>
                  <a:ext uri="{FF2B5EF4-FFF2-40B4-BE49-F238E27FC236}">
                    <a16:creationId xmlns:a16="http://schemas.microsoft.com/office/drawing/2014/main" id="{AD559033-20F1-494C-BED1-977CA9B36B8A}"/>
                  </a:ext>
                </a:extLst>
              </p:cNvPr>
              <p:cNvSpPr/>
              <p:nvPr/>
            </p:nvSpPr>
            <p:spPr>
              <a:xfrm>
                <a:off x="4008174" y="4232012"/>
                <a:ext cx="490922" cy="21872"/>
              </a:xfrm>
              <a:custGeom>
                <a:avLst/>
                <a:gdLst/>
                <a:ahLst/>
                <a:cxnLst/>
                <a:rect l="l" t="t" r="r" b="b"/>
                <a:pathLst>
                  <a:path w="8731" h="389" extrusionOk="0">
                    <a:moveTo>
                      <a:pt x="7" y="0"/>
                    </a:moveTo>
                    <a:lnTo>
                      <a:pt x="0" y="222"/>
                    </a:lnTo>
                    <a:lnTo>
                      <a:pt x="8727" y="388"/>
                    </a:lnTo>
                    <a:lnTo>
                      <a:pt x="8731" y="16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473;p31">
                <a:extLst>
                  <a:ext uri="{FF2B5EF4-FFF2-40B4-BE49-F238E27FC236}">
                    <a16:creationId xmlns:a16="http://schemas.microsoft.com/office/drawing/2014/main" id="{48EF151F-3F4A-4F72-8F27-AF04EE3B12EC}"/>
                  </a:ext>
                </a:extLst>
              </p:cNvPr>
              <p:cNvSpPr/>
              <p:nvPr/>
            </p:nvSpPr>
            <p:spPr>
              <a:xfrm>
                <a:off x="4020770" y="4297633"/>
                <a:ext cx="490979" cy="18611"/>
              </a:xfrm>
              <a:custGeom>
                <a:avLst/>
                <a:gdLst/>
                <a:ahLst/>
                <a:cxnLst/>
                <a:rect l="l" t="t" r="r" b="b"/>
                <a:pathLst>
                  <a:path w="8732" h="331" extrusionOk="0">
                    <a:moveTo>
                      <a:pt x="4" y="0"/>
                    </a:moveTo>
                    <a:lnTo>
                      <a:pt x="1" y="222"/>
                    </a:lnTo>
                    <a:lnTo>
                      <a:pt x="8727" y="330"/>
                    </a:lnTo>
                    <a:lnTo>
                      <a:pt x="8731" y="11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474;p31">
                <a:extLst>
                  <a:ext uri="{FF2B5EF4-FFF2-40B4-BE49-F238E27FC236}">
                    <a16:creationId xmlns:a16="http://schemas.microsoft.com/office/drawing/2014/main" id="{1C59CB4D-C18B-43C4-B4F1-AD1C07B99A20}"/>
                  </a:ext>
                </a:extLst>
              </p:cNvPr>
              <p:cNvSpPr/>
              <p:nvPr/>
            </p:nvSpPr>
            <p:spPr>
              <a:xfrm>
                <a:off x="4033421" y="4363253"/>
                <a:ext cx="490922" cy="15744"/>
              </a:xfrm>
              <a:custGeom>
                <a:avLst/>
                <a:gdLst/>
                <a:ahLst/>
                <a:cxnLst/>
                <a:rect l="l" t="t" r="r" b="b"/>
                <a:pathLst>
                  <a:path w="8731" h="280" extrusionOk="0">
                    <a:moveTo>
                      <a:pt x="3" y="0"/>
                    </a:moveTo>
                    <a:lnTo>
                      <a:pt x="0" y="225"/>
                    </a:lnTo>
                    <a:lnTo>
                      <a:pt x="8727" y="279"/>
                    </a:lnTo>
                    <a:lnTo>
                      <a:pt x="8731" y="55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475;p31">
                <a:extLst>
                  <a:ext uri="{FF2B5EF4-FFF2-40B4-BE49-F238E27FC236}">
                    <a16:creationId xmlns:a16="http://schemas.microsoft.com/office/drawing/2014/main" id="{83FDCE51-6E54-4F24-910F-3C53C3663F19}"/>
                  </a:ext>
                </a:extLst>
              </p:cNvPr>
              <p:cNvSpPr/>
              <p:nvPr/>
            </p:nvSpPr>
            <p:spPr>
              <a:xfrm>
                <a:off x="4046017" y="4429268"/>
                <a:ext cx="490979" cy="12483"/>
              </a:xfrm>
              <a:custGeom>
                <a:avLst/>
                <a:gdLst/>
                <a:ahLst/>
                <a:cxnLst/>
                <a:rect l="l" t="t" r="r" b="b"/>
                <a:pathLst>
                  <a:path w="8732" h="222" extrusionOk="0">
                    <a:moveTo>
                      <a:pt x="1" y="0"/>
                    </a:moveTo>
                    <a:lnTo>
                      <a:pt x="1" y="222"/>
                    </a:lnTo>
                    <a:lnTo>
                      <a:pt x="8731" y="222"/>
                    </a:lnTo>
                    <a:lnTo>
                      <a:pt x="87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476;p31">
                <a:extLst>
                  <a:ext uri="{FF2B5EF4-FFF2-40B4-BE49-F238E27FC236}">
                    <a16:creationId xmlns:a16="http://schemas.microsoft.com/office/drawing/2014/main" id="{97343C9E-2DA9-49BB-BF7B-5A0F135F056F}"/>
                  </a:ext>
                </a:extLst>
              </p:cNvPr>
              <p:cNvSpPr/>
              <p:nvPr/>
            </p:nvSpPr>
            <p:spPr>
              <a:xfrm>
                <a:off x="3932040" y="3873713"/>
                <a:ext cx="524771" cy="119596"/>
              </a:xfrm>
              <a:custGeom>
                <a:avLst/>
                <a:gdLst/>
                <a:ahLst/>
                <a:cxnLst/>
                <a:rect l="l" t="t" r="r" b="b"/>
                <a:pathLst>
                  <a:path w="9333" h="2127" extrusionOk="0">
                    <a:moveTo>
                      <a:pt x="0" y="0"/>
                    </a:moveTo>
                    <a:lnTo>
                      <a:pt x="330" y="1725"/>
                    </a:lnTo>
                    <a:lnTo>
                      <a:pt x="9333" y="2126"/>
                    </a:lnTo>
                    <a:lnTo>
                      <a:pt x="9333" y="2126"/>
                    </a:lnTo>
                    <a:lnTo>
                      <a:pt x="9003" y="4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477;p31">
                <a:extLst>
                  <a:ext uri="{FF2B5EF4-FFF2-40B4-BE49-F238E27FC236}">
                    <a16:creationId xmlns:a16="http://schemas.microsoft.com/office/drawing/2014/main" id="{AAD36EBE-623E-4CAE-8A49-0C3A71B36477}"/>
                  </a:ext>
                </a:extLst>
              </p:cNvPr>
              <p:cNvSpPr/>
              <p:nvPr/>
            </p:nvSpPr>
            <p:spPr>
              <a:xfrm>
                <a:off x="4039944" y="3304720"/>
                <a:ext cx="275121" cy="39247"/>
              </a:xfrm>
              <a:custGeom>
                <a:avLst/>
                <a:gdLst/>
                <a:ahLst/>
                <a:cxnLst/>
                <a:rect l="l" t="t" r="r" b="b"/>
                <a:pathLst>
                  <a:path w="4893" h="698" extrusionOk="0">
                    <a:moveTo>
                      <a:pt x="16" y="0"/>
                    </a:moveTo>
                    <a:lnTo>
                      <a:pt x="0" y="167"/>
                    </a:lnTo>
                    <a:lnTo>
                      <a:pt x="4875" y="698"/>
                    </a:lnTo>
                    <a:lnTo>
                      <a:pt x="4892" y="531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478;p31">
                <a:extLst>
                  <a:ext uri="{FF2B5EF4-FFF2-40B4-BE49-F238E27FC236}">
                    <a16:creationId xmlns:a16="http://schemas.microsoft.com/office/drawing/2014/main" id="{87DCE25A-5EEE-418C-8DE1-3B1221DC68F9}"/>
                  </a:ext>
                </a:extLst>
              </p:cNvPr>
              <p:cNvSpPr/>
              <p:nvPr/>
            </p:nvSpPr>
            <p:spPr>
              <a:xfrm>
                <a:off x="4051977" y="3366348"/>
                <a:ext cx="275121" cy="37729"/>
              </a:xfrm>
              <a:custGeom>
                <a:avLst/>
                <a:gdLst/>
                <a:ahLst/>
                <a:cxnLst/>
                <a:rect l="l" t="t" r="r" b="b"/>
                <a:pathLst>
                  <a:path w="4893" h="671" extrusionOk="0">
                    <a:moveTo>
                      <a:pt x="17" y="0"/>
                    </a:moveTo>
                    <a:lnTo>
                      <a:pt x="0" y="167"/>
                    </a:lnTo>
                    <a:lnTo>
                      <a:pt x="4876" y="671"/>
                    </a:lnTo>
                    <a:lnTo>
                      <a:pt x="4893" y="504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479;p31">
                <a:extLst>
                  <a:ext uri="{FF2B5EF4-FFF2-40B4-BE49-F238E27FC236}">
                    <a16:creationId xmlns:a16="http://schemas.microsoft.com/office/drawing/2014/main" id="{F81F8988-E3DB-46D0-9959-8ACFC93578BC}"/>
                  </a:ext>
                </a:extLst>
              </p:cNvPr>
              <p:cNvSpPr/>
              <p:nvPr/>
            </p:nvSpPr>
            <p:spPr>
              <a:xfrm>
                <a:off x="4064235" y="3428145"/>
                <a:ext cx="275065" cy="36154"/>
              </a:xfrm>
              <a:custGeom>
                <a:avLst/>
                <a:gdLst/>
                <a:ahLst/>
                <a:cxnLst/>
                <a:rect l="l" t="t" r="r" b="b"/>
                <a:pathLst>
                  <a:path w="4892" h="643" extrusionOk="0">
                    <a:moveTo>
                      <a:pt x="17" y="0"/>
                    </a:moveTo>
                    <a:lnTo>
                      <a:pt x="0" y="167"/>
                    </a:lnTo>
                    <a:lnTo>
                      <a:pt x="4876" y="643"/>
                    </a:lnTo>
                    <a:lnTo>
                      <a:pt x="4892" y="476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480;p31">
                <a:extLst>
                  <a:ext uri="{FF2B5EF4-FFF2-40B4-BE49-F238E27FC236}">
                    <a16:creationId xmlns:a16="http://schemas.microsoft.com/office/drawing/2014/main" id="{60FAD1C0-F1BE-40BF-8975-C37E93C5D5B9}"/>
                  </a:ext>
                </a:extLst>
              </p:cNvPr>
              <p:cNvSpPr/>
              <p:nvPr/>
            </p:nvSpPr>
            <p:spPr>
              <a:xfrm>
                <a:off x="4076212" y="3490111"/>
                <a:ext cx="275177" cy="34467"/>
              </a:xfrm>
              <a:custGeom>
                <a:avLst/>
                <a:gdLst/>
                <a:ahLst/>
                <a:cxnLst/>
                <a:rect l="l" t="t" r="r" b="b"/>
                <a:pathLst>
                  <a:path w="4894" h="613" extrusionOk="0">
                    <a:moveTo>
                      <a:pt x="18" y="1"/>
                    </a:moveTo>
                    <a:lnTo>
                      <a:pt x="1" y="167"/>
                    </a:lnTo>
                    <a:lnTo>
                      <a:pt x="4880" y="613"/>
                    </a:lnTo>
                    <a:lnTo>
                      <a:pt x="4894" y="446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481;p31">
                <a:extLst>
                  <a:ext uri="{FF2B5EF4-FFF2-40B4-BE49-F238E27FC236}">
                    <a16:creationId xmlns:a16="http://schemas.microsoft.com/office/drawing/2014/main" id="{B547C70D-417F-436C-99CC-42908425BA5C}"/>
                  </a:ext>
                </a:extLst>
              </p:cNvPr>
              <p:cNvSpPr/>
              <p:nvPr/>
            </p:nvSpPr>
            <p:spPr>
              <a:xfrm>
                <a:off x="4088470" y="3552301"/>
                <a:ext cx="275177" cy="32949"/>
              </a:xfrm>
              <a:custGeom>
                <a:avLst/>
                <a:gdLst/>
                <a:ahLst/>
                <a:cxnLst/>
                <a:rect l="l" t="t" r="r" b="b"/>
                <a:pathLst>
                  <a:path w="4894" h="586" extrusionOk="0">
                    <a:moveTo>
                      <a:pt x="15" y="0"/>
                    </a:moveTo>
                    <a:lnTo>
                      <a:pt x="1" y="167"/>
                    </a:lnTo>
                    <a:lnTo>
                      <a:pt x="4880" y="586"/>
                    </a:lnTo>
                    <a:lnTo>
                      <a:pt x="4894" y="418"/>
                    </a:lnTo>
                    <a:lnTo>
                      <a:pt x="1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482;p31">
                <a:extLst>
                  <a:ext uri="{FF2B5EF4-FFF2-40B4-BE49-F238E27FC236}">
                    <a16:creationId xmlns:a16="http://schemas.microsoft.com/office/drawing/2014/main" id="{52FCCA13-D0F2-40EC-89DE-A327C50D0447}"/>
                  </a:ext>
                </a:extLst>
              </p:cNvPr>
              <p:cNvSpPr/>
              <p:nvPr/>
            </p:nvSpPr>
            <p:spPr>
              <a:xfrm>
                <a:off x="4100728" y="3614436"/>
                <a:ext cx="275121" cy="31431"/>
              </a:xfrm>
              <a:custGeom>
                <a:avLst/>
                <a:gdLst/>
                <a:ahLst/>
                <a:cxnLst/>
                <a:rect l="l" t="t" r="r" b="b"/>
                <a:pathLst>
                  <a:path w="4893" h="559" extrusionOk="0">
                    <a:moveTo>
                      <a:pt x="14" y="1"/>
                    </a:moveTo>
                    <a:lnTo>
                      <a:pt x="1" y="171"/>
                    </a:lnTo>
                    <a:lnTo>
                      <a:pt x="4880" y="558"/>
                    </a:lnTo>
                    <a:lnTo>
                      <a:pt x="4893" y="392"/>
                    </a:lnTo>
                    <a:lnTo>
                      <a:pt x="1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483;p31">
                <a:extLst>
                  <a:ext uri="{FF2B5EF4-FFF2-40B4-BE49-F238E27FC236}">
                    <a16:creationId xmlns:a16="http://schemas.microsoft.com/office/drawing/2014/main" id="{DE6FD979-379B-4881-8A5E-2F26C91031B8}"/>
                  </a:ext>
                </a:extLst>
              </p:cNvPr>
              <p:cNvSpPr/>
              <p:nvPr/>
            </p:nvSpPr>
            <p:spPr>
              <a:xfrm>
                <a:off x="4112986" y="3677020"/>
                <a:ext cx="275121" cy="29688"/>
              </a:xfrm>
              <a:custGeom>
                <a:avLst/>
                <a:gdLst/>
                <a:ahLst/>
                <a:cxnLst/>
                <a:rect l="l" t="t" r="r" b="b"/>
                <a:pathLst>
                  <a:path w="4893" h="528" extrusionOk="0">
                    <a:moveTo>
                      <a:pt x="14" y="1"/>
                    </a:moveTo>
                    <a:lnTo>
                      <a:pt x="0" y="167"/>
                    </a:lnTo>
                    <a:lnTo>
                      <a:pt x="4879" y="527"/>
                    </a:lnTo>
                    <a:lnTo>
                      <a:pt x="4893" y="361"/>
                    </a:lnTo>
                    <a:lnTo>
                      <a:pt x="1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484;p31">
                <a:extLst>
                  <a:ext uri="{FF2B5EF4-FFF2-40B4-BE49-F238E27FC236}">
                    <a16:creationId xmlns:a16="http://schemas.microsoft.com/office/drawing/2014/main" id="{10E44AC7-F6CE-4584-BB86-DEF0EB06D747}"/>
                  </a:ext>
                </a:extLst>
              </p:cNvPr>
              <p:cNvSpPr/>
              <p:nvPr/>
            </p:nvSpPr>
            <p:spPr>
              <a:xfrm>
                <a:off x="4125413" y="3739773"/>
                <a:ext cx="274952" cy="28001"/>
              </a:xfrm>
              <a:custGeom>
                <a:avLst/>
                <a:gdLst/>
                <a:ahLst/>
                <a:cxnLst/>
                <a:rect l="l" t="t" r="r" b="b"/>
                <a:pathLst>
                  <a:path w="4890" h="498" extrusionOk="0">
                    <a:moveTo>
                      <a:pt x="11" y="0"/>
                    </a:moveTo>
                    <a:lnTo>
                      <a:pt x="0" y="167"/>
                    </a:lnTo>
                    <a:lnTo>
                      <a:pt x="4879" y="497"/>
                    </a:lnTo>
                    <a:lnTo>
                      <a:pt x="4890" y="33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485;p31">
                <a:extLst>
                  <a:ext uri="{FF2B5EF4-FFF2-40B4-BE49-F238E27FC236}">
                    <a16:creationId xmlns:a16="http://schemas.microsoft.com/office/drawing/2014/main" id="{547AC009-54CD-4243-A271-CEB825735B27}"/>
                  </a:ext>
                </a:extLst>
              </p:cNvPr>
              <p:cNvSpPr/>
              <p:nvPr/>
            </p:nvSpPr>
            <p:spPr>
              <a:xfrm>
                <a:off x="3347928" y="3840200"/>
                <a:ext cx="651452" cy="620639"/>
              </a:xfrm>
              <a:custGeom>
                <a:avLst/>
                <a:gdLst/>
                <a:ahLst/>
                <a:cxnLst/>
                <a:rect l="l" t="t" r="r" b="b"/>
                <a:pathLst>
                  <a:path w="11586" h="11038" extrusionOk="0">
                    <a:moveTo>
                      <a:pt x="1" y="1"/>
                    </a:moveTo>
                    <a:lnTo>
                      <a:pt x="1974" y="11037"/>
                    </a:lnTo>
                    <a:lnTo>
                      <a:pt x="11585" y="11014"/>
                    </a:lnTo>
                    <a:lnTo>
                      <a:pt x="9588" y="51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486;p31">
                <a:extLst>
                  <a:ext uri="{FF2B5EF4-FFF2-40B4-BE49-F238E27FC236}">
                    <a16:creationId xmlns:a16="http://schemas.microsoft.com/office/drawing/2014/main" id="{CC61ED61-1A60-46E6-8151-BB385F030D97}"/>
                  </a:ext>
                </a:extLst>
              </p:cNvPr>
              <p:cNvSpPr/>
              <p:nvPr/>
            </p:nvSpPr>
            <p:spPr>
              <a:xfrm>
                <a:off x="4026505" y="3338233"/>
                <a:ext cx="726459" cy="1229133"/>
              </a:xfrm>
              <a:custGeom>
                <a:avLst/>
                <a:gdLst/>
                <a:ahLst/>
                <a:cxnLst/>
                <a:rect l="l" t="t" r="r" b="b"/>
                <a:pathLst>
                  <a:path w="12920" h="21860" extrusionOk="0">
                    <a:moveTo>
                      <a:pt x="302" y="1"/>
                    </a:moveTo>
                    <a:cubicBezTo>
                      <a:pt x="257" y="1"/>
                      <a:pt x="212" y="13"/>
                      <a:pt x="170" y="37"/>
                    </a:cubicBezTo>
                    <a:cubicBezTo>
                      <a:pt x="45" y="109"/>
                      <a:pt x="1" y="269"/>
                      <a:pt x="72" y="395"/>
                    </a:cubicBezTo>
                    <a:lnTo>
                      <a:pt x="12392" y="21727"/>
                    </a:lnTo>
                    <a:cubicBezTo>
                      <a:pt x="12439" y="21812"/>
                      <a:pt x="12528" y="21860"/>
                      <a:pt x="12620" y="21860"/>
                    </a:cubicBezTo>
                    <a:cubicBezTo>
                      <a:pt x="12664" y="21860"/>
                      <a:pt x="12708" y="21850"/>
                      <a:pt x="12749" y="21826"/>
                    </a:cubicBezTo>
                    <a:cubicBezTo>
                      <a:pt x="12875" y="21751"/>
                      <a:pt x="12919" y="21591"/>
                      <a:pt x="12847" y="21465"/>
                    </a:cubicBezTo>
                    <a:lnTo>
                      <a:pt x="528" y="133"/>
                    </a:lnTo>
                    <a:cubicBezTo>
                      <a:pt x="480" y="49"/>
                      <a:pt x="392" y="1"/>
                      <a:pt x="3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487;p31">
                <a:extLst>
                  <a:ext uri="{FF2B5EF4-FFF2-40B4-BE49-F238E27FC236}">
                    <a16:creationId xmlns:a16="http://schemas.microsoft.com/office/drawing/2014/main" id="{F8122D8D-7087-4FE0-97F0-318E331808FC}"/>
                  </a:ext>
                </a:extLst>
              </p:cNvPr>
              <p:cNvSpPr/>
              <p:nvPr/>
            </p:nvSpPr>
            <p:spPr>
              <a:xfrm>
                <a:off x="3875360" y="3414537"/>
                <a:ext cx="209560" cy="14788"/>
              </a:xfrm>
              <a:custGeom>
                <a:avLst/>
                <a:gdLst/>
                <a:ahLst/>
                <a:cxnLst/>
                <a:rect l="l" t="t" r="r" b="b"/>
                <a:pathLst>
                  <a:path w="3727" h="263" extrusionOk="0">
                    <a:moveTo>
                      <a:pt x="130" y="1"/>
                    </a:moveTo>
                    <a:cubicBezTo>
                      <a:pt x="59" y="1"/>
                      <a:pt x="1" y="58"/>
                      <a:pt x="1" y="133"/>
                    </a:cubicBezTo>
                    <a:cubicBezTo>
                      <a:pt x="1" y="205"/>
                      <a:pt x="59" y="263"/>
                      <a:pt x="130" y="263"/>
                    </a:cubicBezTo>
                    <a:lnTo>
                      <a:pt x="3593" y="263"/>
                    </a:lnTo>
                    <a:cubicBezTo>
                      <a:pt x="3665" y="263"/>
                      <a:pt x="3726" y="205"/>
                      <a:pt x="3726" y="133"/>
                    </a:cubicBezTo>
                    <a:cubicBezTo>
                      <a:pt x="3726" y="58"/>
                      <a:pt x="3665" y="1"/>
                      <a:pt x="35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488;p31">
                <a:extLst>
                  <a:ext uri="{FF2B5EF4-FFF2-40B4-BE49-F238E27FC236}">
                    <a16:creationId xmlns:a16="http://schemas.microsoft.com/office/drawing/2014/main" id="{4CF2228A-3A45-41C4-B936-2ECBBABEE086}"/>
                  </a:ext>
                </a:extLst>
              </p:cNvPr>
              <p:cNvSpPr/>
              <p:nvPr/>
            </p:nvSpPr>
            <p:spPr>
              <a:xfrm>
                <a:off x="3927204" y="3503494"/>
                <a:ext cx="209560" cy="14957"/>
              </a:xfrm>
              <a:custGeom>
                <a:avLst/>
                <a:gdLst/>
                <a:ahLst/>
                <a:cxnLst/>
                <a:rect l="l" t="t" r="r" b="b"/>
                <a:pathLst>
                  <a:path w="3727" h="266" extrusionOk="0">
                    <a:moveTo>
                      <a:pt x="134" y="0"/>
                    </a:moveTo>
                    <a:cubicBezTo>
                      <a:pt x="58" y="0"/>
                      <a:pt x="0" y="61"/>
                      <a:pt x="0" y="133"/>
                    </a:cubicBezTo>
                    <a:cubicBezTo>
                      <a:pt x="0" y="204"/>
                      <a:pt x="58" y="266"/>
                      <a:pt x="134" y="266"/>
                    </a:cubicBezTo>
                    <a:lnTo>
                      <a:pt x="3593" y="266"/>
                    </a:lnTo>
                    <a:cubicBezTo>
                      <a:pt x="3665" y="266"/>
                      <a:pt x="3726" y="204"/>
                      <a:pt x="3726" y="133"/>
                    </a:cubicBezTo>
                    <a:cubicBezTo>
                      <a:pt x="3726" y="61"/>
                      <a:pt x="3665" y="0"/>
                      <a:pt x="35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489;p31">
                <a:extLst>
                  <a:ext uri="{FF2B5EF4-FFF2-40B4-BE49-F238E27FC236}">
                    <a16:creationId xmlns:a16="http://schemas.microsoft.com/office/drawing/2014/main" id="{14B768B0-2AC8-4F44-B036-43D95FC963D9}"/>
                  </a:ext>
                </a:extLst>
              </p:cNvPr>
              <p:cNvSpPr/>
              <p:nvPr/>
            </p:nvSpPr>
            <p:spPr>
              <a:xfrm>
                <a:off x="3979104" y="3592619"/>
                <a:ext cx="209504" cy="14844"/>
              </a:xfrm>
              <a:custGeom>
                <a:avLst/>
                <a:gdLst/>
                <a:ahLst/>
                <a:cxnLst/>
                <a:rect l="l" t="t" r="r" b="b"/>
                <a:pathLst>
                  <a:path w="3726" h="264" extrusionOk="0">
                    <a:moveTo>
                      <a:pt x="132" y="1"/>
                    </a:moveTo>
                    <a:cubicBezTo>
                      <a:pt x="57" y="1"/>
                      <a:pt x="0" y="59"/>
                      <a:pt x="0" y="134"/>
                    </a:cubicBezTo>
                    <a:cubicBezTo>
                      <a:pt x="0" y="205"/>
                      <a:pt x="57" y="263"/>
                      <a:pt x="132" y="263"/>
                    </a:cubicBezTo>
                    <a:lnTo>
                      <a:pt x="3593" y="263"/>
                    </a:lnTo>
                    <a:cubicBezTo>
                      <a:pt x="3667" y="263"/>
                      <a:pt x="3725" y="205"/>
                      <a:pt x="3725" y="134"/>
                    </a:cubicBezTo>
                    <a:cubicBezTo>
                      <a:pt x="3725" y="59"/>
                      <a:pt x="3667" y="1"/>
                      <a:pt x="35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490;p31">
                <a:extLst>
                  <a:ext uri="{FF2B5EF4-FFF2-40B4-BE49-F238E27FC236}">
                    <a16:creationId xmlns:a16="http://schemas.microsoft.com/office/drawing/2014/main" id="{480800F0-BAFF-41D3-ABB4-9318D5C7B98C}"/>
                  </a:ext>
                </a:extLst>
              </p:cNvPr>
              <p:cNvSpPr/>
              <p:nvPr/>
            </p:nvSpPr>
            <p:spPr>
              <a:xfrm>
                <a:off x="3992093" y="3577380"/>
                <a:ext cx="116728" cy="23166"/>
              </a:xfrm>
              <a:custGeom>
                <a:avLst/>
                <a:gdLst/>
                <a:ahLst/>
                <a:cxnLst/>
                <a:rect l="l" t="t" r="r" b="b"/>
                <a:pathLst>
                  <a:path w="2076" h="412" extrusionOk="0">
                    <a:moveTo>
                      <a:pt x="1310" y="0"/>
                    </a:moveTo>
                    <a:lnTo>
                      <a:pt x="0" y="412"/>
                    </a:lnTo>
                    <a:lnTo>
                      <a:pt x="2024" y="394"/>
                    </a:lnTo>
                    <a:lnTo>
                      <a:pt x="2076" y="255"/>
                    </a:lnTo>
                    <a:lnTo>
                      <a:pt x="131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491;p31">
                <a:extLst>
                  <a:ext uri="{FF2B5EF4-FFF2-40B4-BE49-F238E27FC236}">
                    <a16:creationId xmlns:a16="http://schemas.microsoft.com/office/drawing/2014/main" id="{A2CA00E0-5075-4BA6-BFCB-896FD21E0AD5}"/>
                  </a:ext>
                </a:extLst>
              </p:cNvPr>
              <p:cNvSpPr/>
              <p:nvPr/>
            </p:nvSpPr>
            <p:spPr>
              <a:xfrm>
                <a:off x="3922424" y="3580808"/>
                <a:ext cx="118697" cy="28565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508" extrusionOk="0">
                    <a:moveTo>
                      <a:pt x="1974" y="0"/>
                    </a:moveTo>
                    <a:lnTo>
                      <a:pt x="1433" y="34"/>
                    </a:lnTo>
                    <a:lnTo>
                      <a:pt x="1" y="507"/>
                    </a:lnTo>
                    <a:lnTo>
                      <a:pt x="2110" y="351"/>
                    </a:lnTo>
                    <a:lnTo>
                      <a:pt x="197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492;p31">
                <a:extLst>
                  <a:ext uri="{FF2B5EF4-FFF2-40B4-BE49-F238E27FC236}">
                    <a16:creationId xmlns:a16="http://schemas.microsoft.com/office/drawing/2014/main" id="{0C3149F4-E863-4BA8-B6DD-1B109052ED27}"/>
                  </a:ext>
                </a:extLst>
              </p:cNvPr>
              <p:cNvSpPr/>
              <p:nvPr/>
            </p:nvSpPr>
            <p:spPr>
              <a:xfrm>
                <a:off x="4030947" y="3681631"/>
                <a:ext cx="209504" cy="14957"/>
              </a:xfrm>
              <a:custGeom>
                <a:avLst/>
                <a:gdLst/>
                <a:ahLst/>
                <a:cxnLst/>
                <a:rect l="l" t="t" r="r" b="b"/>
                <a:pathLst>
                  <a:path w="3726" h="266" extrusionOk="0">
                    <a:moveTo>
                      <a:pt x="132" y="0"/>
                    </a:moveTo>
                    <a:cubicBezTo>
                      <a:pt x="61" y="0"/>
                      <a:pt x="0" y="62"/>
                      <a:pt x="0" y="133"/>
                    </a:cubicBezTo>
                    <a:cubicBezTo>
                      <a:pt x="0" y="205"/>
                      <a:pt x="61" y="266"/>
                      <a:pt x="132" y="266"/>
                    </a:cubicBezTo>
                    <a:lnTo>
                      <a:pt x="3593" y="266"/>
                    </a:lnTo>
                    <a:cubicBezTo>
                      <a:pt x="3667" y="266"/>
                      <a:pt x="3725" y="205"/>
                      <a:pt x="3725" y="133"/>
                    </a:cubicBezTo>
                    <a:cubicBezTo>
                      <a:pt x="3725" y="62"/>
                      <a:pt x="3667" y="0"/>
                      <a:pt x="35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493;p31">
                <a:extLst>
                  <a:ext uri="{FF2B5EF4-FFF2-40B4-BE49-F238E27FC236}">
                    <a16:creationId xmlns:a16="http://schemas.microsoft.com/office/drawing/2014/main" id="{E54F9FEF-3340-4B1D-A213-9BA83F7CDD00}"/>
                  </a:ext>
                </a:extLst>
              </p:cNvPr>
              <p:cNvSpPr/>
              <p:nvPr/>
            </p:nvSpPr>
            <p:spPr>
              <a:xfrm>
                <a:off x="4082959" y="3770756"/>
                <a:ext cx="209335" cy="14788"/>
              </a:xfrm>
              <a:custGeom>
                <a:avLst/>
                <a:gdLst/>
                <a:ahLst/>
                <a:cxnLst/>
                <a:rect l="l" t="t" r="r" b="b"/>
                <a:pathLst>
                  <a:path w="3723" h="263" extrusionOk="0">
                    <a:moveTo>
                      <a:pt x="129" y="0"/>
                    </a:moveTo>
                    <a:cubicBezTo>
                      <a:pt x="58" y="0"/>
                      <a:pt x="0" y="58"/>
                      <a:pt x="0" y="130"/>
                    </a:cubicBezTo>
                    <a:cubicBezTo>
                      <a:pt x="0" y="204"/>
                      <a:pt x="58" y="262"/>
                      <a:pt x="129" y="262"/>
                    </a:cubicBezTo>
                    <a:lnTo>
                      <a:pt x="3593" y="262"/>
                    </a:lnTo>
                    <a:cubicBezTo>
                      <a:pt x="3665" y="262"/>
                      <a:pt x="3722" y="204"/>
                      <a:pt x="3722" y="130"/>
                    </a:cubicBezTo>
                    <a:cubicBezTo>
                      <a:pt x="3722" y="58"/>
                      <a:pt x="3665" y="0"/>
                      <a:pt x="35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494;p31">
                <a:extLst>
                  <a:ext uri="{FF2B5EF4-FFF2-40B4-BE49-F238E27FC236}">
                    <a16:creationId xmlns:a16="http://schemas.microsoft.com/office/drawing/2014/main" id="{B18B1DAE-BB5E-43F1-BE4A-CDA6C43DF2F9}"/>
                  </a:ext>
                </a:extLst>
              </p:cNvPr>
              <p:cNvSpPr/>
              <p:nvPr/>
            </p:nvSpPr>
            <p:spPr>
              <a:xfrm>
                <a:off x="4134803" y="3859712"/>
                <a:ext cx="209504" cy="14788"/>
              </a:xfrm>
              <a:custGeom>
                <a:avLst/>
                <a:gdLst/>
                <a:ahLst/>
                <a:cxnLst/>
                <a:rect l="l" t="t" r="r" b="b"/>
                <a:pathLst>
                  <a:path w="3726" h="263" extrusionOk="0">
                    <a:moveTo>
                      <a:pt x="130" y="1"/>
                    </a:moveTo>
                    <a:cubicBezTo>
                      <a:pt x="58" y="1"/>
                      <a:pt x="0" y="59"/>
                      <a:pt x="0" y="133"/>
                    </a:cubicBezTo>
                    <a:cubicBezTo>
                      <a:pt x="0" y="205"/>
                      <a:pt x="58" y="263"/>
                      <a:pt x="130" y="263"/>
                    </a:cubicBezTo>
                    <a:lnTo>
                      <a:pt x="3593" y="263"/>
                    </a:lnTo>
                    <a:cubicBezTo>
                      <a:pt x="3665" y="263"/>
                      <a:pt x="3726" y="205"/>
                      <a:pt x="3726" y="133"/>
                    </a:cubicBezTo>
                    <a:cubicBezTo>
                      <a:pt x="3726" y="59"/>
                      <a:pt x="3665" y="1"/>
                      <a:pt x="35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495;p31">
                <a:extLst>
                  <a:ext uri="{FF2B5EF4-FFF2-40B4-BE49-F238E27FC236}">
                    <a16:creationId xmlns:a16="http://schemas.microsoft.com/office/drawing/2014/main" id="{DE9C3486-2D77-4E12-BAB7-71368B100607}"/>
                  </a:ext>
                </a:extLst>
              </p:cNvPr>
              <p:cNvSpPr/>
              <p:nvPr/>
            </p:nvSpPr>
            <p:spPr>
              <a:xfrm>
                <a:off x="4186590" y="3948668"/>
                <a:ext cx="209560" cy="14957"/>
              </a:xfrm>
              <a:custGeom>
                <a:avLst/>
                <a:gdLst/>
                <a:ahLst/>
                <a:cxnLst/>
                <a:rect l="l" t="t" r="r" b="b"/>
                <a:pathLst>
                  <a:path w="3727" h="266" extrusionOk="0">
                    <a:moveTo>
                      <a:pt x="134" y="0"/>
                    </a:moveTo>
                    <a:cubicBezTo>
                      <a:pt x="59" y="0"/>
                      <a:pt x="1" y="62"/>
                      <a:pt x="1" y="134"/>
                    </a:cubicBezTo>
                    <a:cubicBezTo>
                      <a:pt x="1" y="205"/>
                      <a:pt x="59" y="266"/>
                      <a:pt x="134" y="266"/>
                    </a:cubicBezTo>
                    <a:lnTo>
                      <a:pt x="3594" y="266"/>
                    </a:lnTo>
                    <a:cubicBezTo>
                      <a:pt x="3666" y="266"/>
                      <a:pt x="3727" y="205"/>
                      <a:pt x="3727" y="134"/>
                    </a:cubicBezTo>
                    <a:cubicBezTo>
                      <a:pt x="3727" y="62"/>
                      <a:pt x="3666" y="0"/>
                      <a:pt x="359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496;p31">
                <a:extLst>
                  <a:ext uri="{FF2B5EF4-FFF2-40B4-BE49-F238E27FC236}">
                    <a16:creationId xmlns:a16="http://schemas.microsoft.com/office/drawing/2014/main" id="{15A06B92-AD76-4D20-A41A-53072FDC47E9}"/>
                  </a:ext>
                </a:extLst>
              </p:cNvPr>
              <p:cNvSpPr/>
              <p:nvPr/>
            </p:nvSpPr>
            <p:spPr>
              <a:xfrm>
                <a:off x="4238490" y="4037849"/>
                <a:ext cx="209504" cy="14788"/>
              </a:xfrm>
              <a:custGeom>
                <a:avLst/>
                <a:gdLst/>
                <a:ahLst/>
                <a:cxnLst/>
                <a:rect l="l" t="t" r="r" b="b"/>
                <a:pathLst>
                  <a:path w="3726" h="263" extrusionOk="0">
                    <a:moveTo>
                      <a:pt x="133" y="0"/>
                    </a:moveTo>
                    <a:cubicBezTo>
                      <a:pt x="58" y="0"/>
                      <a:pt x="1" y="58"/>
                      <a:pt x="1" y="129"/>
                    </a:cubicBezTo>
                    <a:cubicBezTo>
                      <a:pt x="1" y="204"/>
                      <a:pt x="58" y="262"/>
                      <a:pt x="133" y="262"/>
                    </a:cubicBezTo>
                    <a:lnTo>
                      <a:pt x="3593" y="262"/>
                    </a:lnTo>
                    <a:cubicBezTo>
                      <a:pt x="3668" y="262"/>
                      <a:pt x="3726" y="204"/>
                      <a:pt x="3726" y="129"/>
                    </a:cubicBezTo>
                    <a:cubicBezTo>
                      <a:pt x="3726" y="58"/>
                      <a:pt x="3668" y="0"/>
                      <a:pt x="35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497;p31">
                <a:extLst>
                  <a:ext uri="{FF2B5EF4-FFF2-40B4-BE49-F238E27FC236}">
                    <a16:creationId xmlns:a16="http://schemas.microsoft.com/office/drawing/2014/main" id="{F91ECFB2-E094-4FD9-8DA1-11C0C0565AEA}"/>
                  </a:ext>
                </a:extLst>
              </p:cNvPr>
              <p:cNvSpPr/>
              <p:nvPr/>
            </p:nvSpPr>
            <p:spPr>
              <a:xfrm>
                <a:off x="4290334" y="4126749"/>
                <a:ext cx="209504" cy="15013"/>
              </a:xfrm>
              <a:custGeom>
                <a:avLst/>
                <a:gdLst/>
                <a:ahLst/>
                <a:cxnLst/>
                <a:rect l="l" t="t" r="r" b="b"/>
                <a:pathLst>
                  <a:path w="3726" h="267" extrusionOk="0">
                    <a:moveTo>
                      <a:pt x="133" y="1"/>
                    </a:moveTo>
                    <a:cubicBezTo>
                      <a:pt x="62" y="1"/>
                      <a:pt x="1" y="62"/>
                      <a:pt x="1" y="134"/>
                    </a:cubicBezTo>
                    <a:cubicBezTo>
                      <a:pt x="1" y="205"/>
                      <a:pt x="62" y="266"/>
                      <a:pt x="133" y="266"/>
                    </a:cubicBezTo>
                    <a:lnTo>
                      <a:pt x="3593" y="266"/>
                    </a:lnTo>
                    <a:cubicBezTo>
                      <a:pt x="3668" y="266"/>
                      <a:pt x="3726" y="205"/>
                      <a:pt x="3726" y="134"/>
                    </a:cubicBezTo>
                    <a:cubicBezTo>
                      <a:pt x="3726" y="62"/>
                      <a:pt x="3668" y="1"/>
                      <a:pt x="35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498;p31">
                <a:extLst>
                  <a:ext uri="{FF2B5EF4-FFF2-40B4-BE49-F238E27FC236}">
                    <a16:creationId xmlns:a16="http://schemas.microsoft.com/office/drawing/2014/main" id="{81F7D902-6D16-45FE-8E1F-BDA4C49642F3}"/>
                  </a:ext>
                </a:extLst>
              </p:cNvPr>
              <p:cNvSpPr/>
              <p:nvPr/>
            </p:nvSpPr>
            <p:spPr>
              <a:xfrm>
                <a:off x="4342346" y="4215930"/>
                <a:ext cx="209335" cy="14788"/>
              </a:xfrm>
              <a:custGeom>
                <a:avLst/>
                <a:gdLst/>
                <a:ahLst/>
                <a:cxnLst/>
                <a:rect l="l" t="t" r="r" b="b"/>
                <a:pathLst>
                  <a:path w="3723" h="263" extrusionOk="0">
                    <a:moveTo>
                      <a:pt x="130" y="1"/>
                    </a:moveTo>
                    <a:cubicBezTo>
                      <a:pt x="59" y="1"/>
                      <a:pt x="1" y="59"/>
                      <a:pt x="1" y="130"/>
                    </a:cubicBezTo>
                    <a:cubicBezTo>
                      <a:pt x="1" y="205"/>
                      <a:pt x="59" y="263"/>
                      <a:pt x="130" y="263"/>
                    </a:cubicBezTo>
                    <a:lnTo>
                      <a:pt x="3594" y="263"/>
                    </a:lnTo>
                    <a:cubicBezTo>
                      <a:pt x="3665" y="263"/>
                      <a:pt x="3723" y="205"/>
                      <a:pt x="3723" y="130"/>
                    </a:cubicBezTo>
                    <a:cubicBezTo>
                      <a:pt x="3723" y="59"/>
                      <a:pt x="3665" y="1"/>
                      <a:pt x="35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499;p31">
                <a:extLst>
                  <a:ext uri="{FF2B5EF4-FFF2-40B4-BE49-F238E27FC236}">
                    <a16:creationId xmlns:a16="http://schemas.microsoft.com/office/drawing/2014/main" id="{D5287445-6E82-4819-BFDA-E272A28FE430}"/>
                  </a:ext>
                </a:extLst>
              </p:cNvPr>
              <p:cNvSpPr/>
              <p:nvPr/>
            </p:nvSpPr>
            <p:spPr>
              <a:xfrm>
                <a:off x="4394189" y="4304943"/>
                <a:ext cx="209560" cy="14732"/>
              </a:xfrm>
              <a:custGeom>
                <a:avLst/>
                <a:gdLst/>
                <a:ahLst/>
                <a:cxnLst/>
                <a:rect l="l" t="t" r="r" b="b"/>
                <a:pathLst>
                  <a:path w="3727" h="262" extrusionOk="0">
                    <a:moveTo>
                      <a:pt x="130" y="0"/>
                    </a:moveTo>
                    <a:cubicBezTo>
                      <a:pt x="59" y="0"/>
                      <a:pt x="1" y="57"/>
                      <a:pt x="1" y="132"/>
                    </a:cubicBezTo>
                    <a:cubicBezTo>
                      <a:pt x="1" y="204"/>
                      <a:pt x="59" y="261"/>
                      <a:pt x="130" y="261"/>
                    </a:cubicBezTo>
                    <a:lnTo>
                      <a:pt x="3593" y="261"/>
                    </a:lnTo>
                    <a:cubicBezTo>
                      <a:pt x="3665" y="261"/>
                      <a:pt x="3727" y="204"/>
                      <a:pt x="3727" y="132"/>
                    </a:cubicBezTo>
                    <a:cubicBezTo>
                      <a:pt x="3727" y="57"/>
                      <a:pt x="3665" y="0"/>
                      <a:pt x="35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500;p31">
                <a:extLst>
                  <a:ext uri="{FF2B5EF4-FFF2-40B4-BE49-F238E27FC236}">
                    <a16:creationId xmlns:a16="http://schemas.microsoft.com/office/drawing/2014/main" id="{E7B79CDD-2845-43AE-8825-94258F11877E}"/>
                  </a:ext>
                </a:extLst>
              </p:cNvPr>
              <p:cNvSpPr/>
              <p:nvPr/>
            </p:nvSpPr>
            <p:spPr>
              <a:xfrm>
                <a:off x="4446033" y="4393843"/>
                <a:ext cx="209560" cy="15013"/>
              </a:xfrm>
              <a:custGeom>
                <a:avLst/>
                <a:gdLst/>
                <a:ahLst/>
                <a:cxnLst/>
                <a:rect l="l" t="t" r="r" b="b"/>
                <a:pathLst>
                  <a:path w="3727" h="267" extrusionOk="0">
                    <a:moveTo>
                      <a:pt x="134" y="1"/>
                    </a:moveTo>
                    <a:cubicBezTo>
                      <a:pt x="58" y="1"/>
                      <a:pt x="0" y="62"/>
                      <a:pt x="0" y="134"/>
                    </a:cubicBezTo>
                    <a:cubicBezTo>
                      <a:pt x="0" y="205"/>
                      <a:pt x="58" y="266"/>
                      <a:pt x="134" y="266"/>
                    </a:cubicBezTo>
                    <a:lnTo>
                      <a:pt x="3593" y="266"/>
                    </a:lnTo>
                    <a:cubicBezTo>
                      <a:pt x="3665" y="266"/>
                      <a:pt x="3726" y="205"/>
                      <a:pt x="3726" y="134"/>
                    </a:cubicBezTo>
                    <a:cubicBezTo>
                      <a:pt x="3726" y="62"/>
                      <a:pt x="3665" y="1"/>
                      <a:pt x="35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501;p31">
                <a:extLst>
                  <a:ext uri="{FF2B5EF4-FFF2-40B4-BE49-F238E27FC236}">
                    <a16:creationId xmlns:a16="http://schemas.microsoft.com/office/drawing/2014/main" id="{5193796A-3317-4A55-B80C-F1FDA195BCDC}"/>
                  </a:ext>
                </a:extLst>
              </p:cNvPr>
              <p:cNvSpPr/>
              <p:nvPr/>
            </p:nvSpPr>
            <p:spPr>
              <a:xfrm>
                <a:off x="4497933" y="4483024"/>
                <a:ext cx="209504" cy="14788"/>
              </a:xfrm>
              <a:custGeom>
                <a:avLst/>
                <a:gdLst/>
                <a:ahLst/>
                <a:cxnLst/>
                <a:rect l="l" t="t" r="r" b="b"/>
                <a:pathLst>
                  <a:path w="3726" h="263" extrusionOk="0">
                    <a:moveTo>
                      <a:pt x="132" y="1"/>
                    </a:moveTo>
                    <a:cubicBezTo>
                      <a:pt x="57" y="1"/>
                      <a:pt x="0" y="59"/>
                      <a:pt x="0" y="130"/>
                    </a:cubicBezTo>
                    <a:cubicBezTo>
                      <a:pt x="0" y="205"/>
                      <a:pt x="57" y="263"/>
                      <a:pt x="132" y="263"/>
                    </a:cubicBezTo>
                    <a:lnTo>
                      <a:pt x="3593" y="263"/>
                    </a:lnTo>
                    <a:cubicBezTo>
                      <a:pt x="3667" y="263"/>
                      <a:pt x="3725" y="205"/>
                      <a:pt x="3725" y="130"/>
                    </a:cubicBezTo>
                    <a:cubicBezTo>
                      <a:pt x="3725" y="59"/>
                      <a:pt x="3667" y="1"/>
                      <a:pt x="35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502;p31">
                <a:extLst>
                  <a:ext uri="{FF2B5EF4-FFF2-40B4-BE49-F238E27FC236}">
                    <a16:creationId xmlns:a16="http://schemas.microsoft.com/office/drawing/2014/main" id="{183ACDBA-AD34-4DA5-99F7-C0C385675AB8}"/>
                  </a:ext>
                </a:extLst>
              </p:cNvPr>
              <p:cNvSpPr/>
              <p:nvPr/>
            </p:nvSpPr>
            <p:spPr>
              <a:xfrm>
                <a:off x="3825429" y="3338233"/>
                <a:ext cx="726459" cy="1229133"/>
              </a:xfrm>
              <a:custGeom>
                <a:avLst/>
                <a:gdLst/>
                <a:ahLst/>
                <a:cxnLst/>
                <a:rect l="l" t="t" r="r" b="b"/>
                <a:pathLst>
                  <a:path w="12920" h="21860" extrusionOk="0">
                    <a:moveTo>
                      <a:pt x="300" y="1"/>
                    </a:moveTo>
                    <a:cubicBezTo>
                      <a:pt x="255" y="1"/>
                      <a:pt x="209" y="13"/>
                      <a:pt x="168" y="37"/>
                    </a:cubicBezTo>
                    <a:cubicBezTo>
                      <a:pt x="42" y="109"/>
                      <a:pt x="1" y="269"/>
                      <a:pt x="72" y="395"/>
                    </a:cubicBezTo>
                    <a:lnTo>
                      <a:pt x="12389" y="21727"/>
                    </a:lnTo>
                    <a:cubicBezTo>
                      <a:pt x="12440" y="21812"/>
                      <a:pt x="12528" y="21860"/>
                      <a:pt x="12617" y="21860"/>
                    </a:cubicBezTo>
                    <a:cubicBezTo>
                      <a:pt x="12661" y="21860"/>
                      <a:pt x="12708" y="21850"/>
                      <a:pt x="12749" y="21826"/>
                    </a:cubicBezTo>
                    <a:cubicBezTo>
                      <a:pt x="12875" y="21751"/>
                      <a:pt x="12920" y="21591"/>
                      <a:pt x="12845" y="21465"/>
                    </a:cubicBezTo>
                    <a:lnTo>
                      <a:pt x="528" y="133"/>
                    </a:lnTo>
                    <a:cubicBezTo>
                      <a:pt x="480" y="49"/>
                      <a:pt x="391" y="1"/>
                      <a:pt x="30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503;p31">
                <a:extLst>
                  <a:ext uri="{FF2B5EF4-FFF2-40B4-BE49-F238E27FC236}">
                    <a16:creationId xmlns:a16="http://schemas.microsoft.com/office/drawing/2014/main" id="{F6ABC4BE-292D-4F41-AE15-582C66448CA3}"/>
                  </a:ext>
                </a:extLst>
              </p:cNvPr>
              <p:cNvSpPr/>
              <p:nvPr/>
            </p:nvSpPr>
            <p:spPr>
              <a:xfrm>
                <a:off x="3890093" y="3087784"/>
                <a:ext cx="218725" cy="503911"/>
              </a:xfrm>
              <a:custGeom>
                <a:avLst/>
                <a:gdLst/>
                <a:ahLst/>
                <a:cxnLst/>
                <a:rect l="l" t="t" r="r" b="b"/>
                <a:pathLst>
                  <a:path w="3890" h="8962" extrusionOk="0">
                    <a:moveTo>
                      <a:pt x="1" y="0"/>
                    </a:moveTo>
                    <a:cubicBezTo>
                      <a:pt x="32" y="160"/>
                      <a:pt x="2008" y="8802"/>
                      <a:pt x="2008" y="8802"/>
                    </a:cubicBezTo>
                    <a:lnTo>
                      <a:pt x="2549" y="8768"/>
                    </a:lnTo>
                    <a:lnTo>
                      <a:pt x="1722" y="1817"/>
                    </a:lnTo>
                    <a:lnTo>
                      <a:pt x="3124" y="8707"/>
                    </a:lnTo>
                    <a:lnTo>
                      <a:pt x="3890" y="8962"/>
                    </a:lnTo>
                    <a:lnTo>
                      <a:pt x="3890" y="8962"/>
                    </a:lnTo>
                    <a:lnTo>
                      <a:pt x="2645" y="25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504;p31">
                <a:extLst>
                  <a:ext uri="{FF2B5EF4-FFF2-40B4-BE49-F238E27FC236}">
                    <a16:creationId xmlns:a16="http://schemas.microsoft.com/office/drawing/2014/main" id="{FC60131B-166B-4A74-B081-48CAB4DE50B8}"/>
                  </a:ext>
                </a:extLst>
              </p:cNvPr>
              <p:cNvSpPr/>
              <p:nvPr/>
            </p:nvSpPr>
            <p:spPr>
              <a:xfrm>
                <a:off x="3909267" y="2454913"/>
                <a:ext cx="52854" cy="89402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590" extrusionOk="0">
                    <a:moveTo>
                      <a:pt x="270" y="0"/>
                    </a:moveTo>
                    <a:cubicBezTo>
                      <a:pt x="222" y="0"/>
                      <a:pt x="187" y="85"/>
                      <a:pt x="187" y="85"/>
                    </a:cubicBezTo>
                    <a:cubicBezTo>
                      <a:pt x="187" y="85"/>
                      <a:pt x="166" y="54"/>
                      <a:pt x="136" y="54"/>
                    </a:cubicBezTo>
                    <a:cubicBezTo>
                      <a:pt x="118" y="54"/>
                      <a:pt x="96" y="67"/>
                      <a:pt x="74" y="109"/>
                    </a:cubicBezTo>
                    <a:cubicBezTo>
                      <a:pt x="24" y="222"/>
                      <a:pt x="163" y="729"/>
                      <a:pt x="163" y="729"/>
                    </a:cubicBezTo>
                    <a:cubicBezTo>
                      <a:pt x="163" y="729"/>
                      <a:pt x="90" y="667"/>
                      <a:pt x="44" y="667"/>
                    </a:cubicBezTo>
                    <a:cubicBezTo>
                      <a:pt x="23" y="667"/>
                      <a:pt x="8" y="679"/>
                      <a:pt x="7" y="715"/>
                    </a:cubicBezTo>
                    <a:cubicBezTo>
                      <a:pt x="0" y="1153"/>
                      <a:pt x="466" y="1590"/>
                      <a:pt x="466" y="1590"/>
                    </a:cubicBezTo>
                    <a:lnTo>
                      <a:pt x="806" y="1579"/>
                    </a:lnTo>
                    <a:cubicBezTo>
                      <a:pt x="806" y="1579"/>
                      <a:pt x="817" y="1545"/>
                      <a:pt x="769" y="1416"/>
                    </a:cubicBezTo>
                    <a:cubicBezTo>
                      <a:pt x="939" y="1082"/>
                      <a:pt x="782" y="712"/>
                      <a:pt x="684" y="395"/>
                    </a:cubicBezTo>
                    <a:cubicBezTo>
                      <a:pt x="621" y="203"/>
                      <a:pt x="571" y="166"/>
                      <a:pt x="542" y="166"/>
                    </a:cubicBezTo>
                    <a:cubicBezTo>
                      <a:pt x="524" y="166"/>
                      <a:pt x="514" y="181"/>
                      <a:pt x="514" y="181"/>
                    </a:cubicBezTo>
                    <a:cubicBezTo>
                      <a:pt x="514" y="181"/>
                      <a:pt x="470" y="40"/>
                      <a:pt x="379" y="40"/>
                    </a:cubicBezTo>
                    <a:cubicBezTo>
                      <a:pt x="365" y="40"/>
                      <a:pt x="350" y="44"/>
                      <a:pt x="333" y="51"/>
                    </a:cubicBezTo>
                    <a:cubicBezTo>
                      <a:pt x="311" y="14"/>
                      <a:pt x="290" y="0"/>
                      <a:pt x="270" y="0"/>
                    </a:cubicBezTo>
                    <a:close/>
                  </a:path>
                </a:pathLst>
              </a:custGeom>
              <a:solidFill>
                <a:srgbClr val="FE82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505;p31">
                <a:extLst>
                  <a:ext uri="{FF2B5EF4-FFF2-40B4-BE49-F238E27FC236}">
                    <a16:creationId xmlns:a16="http://schemas.microsoft.com/office/drawing/2014/main" id="{82237CE6-A932-4E2A-B596-D91FCB1B93C9}"/>
                  </a:ext>
                </a:extLst>
              </p:cNvPr>
              <p:cNvSpPr/>
              <p:nvPr/>
            </p:nvSpPr>
            <p:spPr>
              <a:xfrm>
                <a:off x="3932771" y="2538696"/>
                <a:ext cx="163453" cy="287041"/>
              </a:xfrm>
              <a:custGeom>
                <a:avLst/>
                <a:gdLst/>
                <a:ahLst/>
                <a:cxnLst/>
                <a:rect l="l" t="t" r="r" b="b"/>
                <a:pathLst>
                  <a:path w="2907" h="5105" extrusionOk="0">
                    <a:moveTo>
                      <a:pt x="395" y="1"/>
                    </a:moveTo>
                    <a:lnTo>
                      <a:pt x="0" y="96"/>
                    </a:lnTo>
                    <a:lnTo>
                      <a:pt x="732" y="3025"/>
                    </a:lnTo>
                    <a:lnTo>
                      <a:pt x="1797" y="5104"/>
                    </a:lnTo>
                    <a:lnTo>
                      <a:pt x="2906" y="4951"/>
                    </a:lnTo>
                    <a:lnTo>
                      <a:pt x="1245" y="2334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506;p31">
                <a:extLst>
                  <a:ext uri="{FF2B5EF4-FFF2-40B4-BE49-F238E27FC236}">
                    <a16:creationId xmlns:a16="http://schemas.microsoft.com/office/drawing/2014/main" id="{B1515DDC-FCCB-4696-8789-0F6B606BE2DE}"/>
                  </a:ext>
                </a:extLst>
              </p:cNvPr>
              <p:cNvSpPr/>
              <p:nvPr/>
            </p:nvSpPr>
            <p:spPr>
              <a:xfrm>
                <a:off x="3775328" y="2562425"/>
                <a:ext cx="320890" cy="539728"/>
              </a:xfrm>
              <a:custGeom>
                <a:avLst/>
                <a:gdLst/>
                <a:ahLst/>
                <a:cxnLst/>
                <a:rect l="l" t="t" r="r" b="b"/>
                <a:pathLst>
                  <a:path w="5707" h="9599" extrusionOk="0">
                    <a:moveTo>
                      <a:pt x="542" y="1"/>
                    </a:moveTo>
                    <a:lnTo>
                      <a:pt x="0" y="65"/>
                    </a:lnTo>
                    <a:lnTo>
                      <a:pt x="701" y="3093"/>
                    </a:lnTo>
                    <a:lnTo>
                      <a:pt x="2648" y="4689"/>
                    </a:lnTo>
                    <a:lnTo>
                      <a:pt x="2042" y="9343"/>
                    </a:lnTo>
                    <a:lnTo>
                      <a:pt x="4686" y="9599"/>
                    </a:lnTo>
                    <a:lnTo>
                      <a:pt x="5706" y="4529"/>
                    </a:lnTo>
                    <a:lnTo>
                      <a:pt x="3093" y="3573"/>
                    </a:lnTo>
                    <a:lnTo>
                      <a:pt x="1531" y="2393"/>
                    </a:lnTo>
                    <a:lnTo>
                      <a:pt x="54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507;p31">
                <a:extLst>
                  <a:ext uri="{FF2B5EF4-FFF2-40B4-BE49-F238E27FC236}">
                    <a16:creationId xmlns:a16="http://schemas.microsoft.com/office/drawing/2014/main" id="{9D95D33D-360A-49A1-B14D-0B8DF4EC4408}"/>
                  </a:ext>
                </a:extLst>
              </p:cNvPr>
              <p:cNvSpPr/>
              <p:nvPr/>
            </p:nvSpPr>
            <p:spPr>
              <a:xfrm>
                <a:off x="3969320" y="2606229"/>
                <a:ext cx="146585" cy="200339"/>
              </a:xfrm>
              <a:custGeom>
                <a:avLst/>
                <a:gdLst/>
                <a:ahLst/>
                <a:cxnLst/>
                <a:rect l="l" t="t" r="r" b="b"/>
                <a:pathLst>
                  <a:path w="2607" h="3563" extrusionOk="0">
                    <a:moveTo>
                      <a:pt x="1770" y="1"/>
                    </a:moveTo>
                    <a:cubicBezTo>
                      <a:pt x="1770" y="1"/>
                      <a:pt x="1187" y="569"/>
                      <a:pt x="1000" y="810"/>
                    </a:cubicBezTo>
                    <a:cubicBezTo>
                      <a:pt x="555" y="824"/>
                      <a:pt x="324" y="987"/>
                      <a:pt x="542" y="1188"/>
                    </a:cubicBezTo>
                    <a:cubicBezTo>
                      <a:pt x="164" y="1511"/>
                      <a:pt x="0" y="1889"/>
                      <a:pt x="0" y="1889"/>
                    </a:cubicBezTo>
                    <a:lnTo>
                      <a:pt x="933" y="2553"/>
                    </a:lnTo>
                    <a:lnTo>
                      <a:pt x="569" y="3198"/>
                    </a:lnTo>
                    <a:lnTo>
                      <a:pt x="1256" y="3563"/>
                    </a:lnTo>
                    <a:lnTo>
                      <a:pt x="1688" y="2620"/>
                    </a:lnTo>
                    <a:lnTo>
                      <a:pt x="2607" y="1093"/>
                    </a:lnTo>
                    <a:lnTo>
                      <a:pt x="1770" y="1"/>
                    </a:lnTo>
                    <a:close/>
                  </a:path>
                </a:pathLst>
              </a:custGeom>
              <a:solidFill>
                <a:srgbClr val="FE82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508;p31">
                <a:extLst>
                  <a:ext uri="{FF2B5EF4-FFF2-40B4-BE49-F238E27FC236}">
                    <a16:creationId xmlns:a16="http://schemas.microsoft.com/office/drawing/2014/main" id="{F3E9A48E-3B1B-4DBC-9755-090E8BF110EE}"/>
                  </a:ext>
                </a:extLst>
              </p:cNvPr>
              <p:cNvSpPr/>
              <p:nvPr/>
            </p:nvSpPr>
            <p:spPr>
              <a:xfrm>
                <a:off x="4053889" y="2571310"/>
                <a:ext cx="132247" cy="185719"/>
              </a:xfrm>
              <a:custGeom>
                <a:avLst/>
                <a:gdLst/>
                <a:ahLst/>
                <a:cxnLst/>
                <a:rect l="l" t="t" r="r" b="b"/>
                <a:pathLst>
                  <a:path w="2352" h="3303" extrusionOk="0">
                    <a:moveTo>
                      <a:pt x="532" y="1"/>
                    </a:moveTo>
                    <a:cubicBezTo>
                      <a:pt x="487" y="1"/>
                      <a:pt x="568" y="86"/>
                      <a:pt x="765" y="316"/>
                    </a:cubicBezTo>
                    <a:cubicBezTo>
                      <a:pt x="765" y="316"/>
                      <a:pt x="342" y="48"/>
                      <a:pt x="210" y="48"/>
                    </a:cubicBezTo>
                    <a:cubicBezTo>
                      <a:pt x="151" y="48"/>
                      <a:pt x="150" y="102"/>
                      <a:pt x="272" y="258"/>
                    </a:cubicBezTo>
                    <a:cubicBezTo>
                      <a:pt x="250" y="255"/>
                      <a:pt x="230" y="254"/>
                      <a:pt x="213" y="254"/>
                    </a:cubicBezTo>
                    <a:cubicBezTo>
                      <a:pt x="0" y="254"/>
                      <a:pt x="83" y="435"/>
                      <a:pt x="184" y="601"/>
                    </a:cubicBezTo>
                    <a:cubicBezTo>
                      <a:pt x="293" y="782"/>
                      <a:pt x="671" y="1448"/>
                      <a:pt x="671" y="1448"/>
                    </a:cubicBezTo>
                    <a:lnTo>
                      <a:pt x="344" y="1897"/>
                    </a:lnTo>
                    <a:lnTo>
                      <a:pt x="92" y="3248"/>
                    </a:lnTo>
                    <a:lnTo>
                      <a:pt x="222" y="3303"/>
                    </a:lnTo>
                    <a:cubicBezTo>
                      <a:pt x="222" y="3303"/>
                      <a:pt x="1936" y="2030"/>
                      <a:pt x="2144" y="1745"/>
                    </a:cubicBezTo>
                    <a:cubicBezTo>
                      <a:pt x="2351" y="1459"/>
                      <a:pt x="1208" y="264"/>
                      <a:pt x="820" y="108"/>
                    </a:cubicBezTo>
                    <a:cubicBezTo>
                      <a:pt x="658" y="43"/>
                      <a:pt x="563" y="1"/>
                      <a:pt x="53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509;p31">
                <a:extLst>
                  <a:ext uri="{FF2B5EF4-FFF2-40B4-BE49-F238E27FC236}">
                    <a16:creationId xmlns:a16="http://schemas.microsoft.com/office/drawing/2014/main" id="{E271C5DE-75A4-448C-9CE0-FC68B9164F0C}"/>
                  </a:ext>
                </a:extLst>
              </p:cNvPr>
              <p:cNvSpPr/>
              <p:nvPr/>
            </p:nvSpPr>
            <p:spPr>
              <a:xfrm>
                <a:off x="4043711" y="2684276"/>
                <a:ext cx="42845" cy="33287"/>
              </a:xfrm>
              <a:custGeom>
                <a:avLst/>
                <a:gdLst/>
                <a:ahLst/>
                <a:cxnLst/>
                <a:rect l="l" t="t" r="r" b="b"/>
                <a:pathLst>
                  <a:path w="762" h="592" extrusionOk="0">
                    <a:moveTo>
                      <a:pt x="512" y="1"/>
                    </a:moveTo>
                    <a:cubicBezTo>
                      <a:pt x="422" y="1"/>
                      <a:pt x="337" y="18"/>
                      <a:pt x="337" y="18"/>
                    </a:cubicBezTo>
                    <a:lnTo>
                      <a:pt x="1" y="422"/>
                    </a:lnTo>
                    <a:cubicBezTo>
                      <a:pt x="9" y="544"/>
                      <a:pt x="73" y="591"/>
                      <a:pt x="160" y="591"/>
                    </a:cubicBezTo>
                    <a:cubicBezTo>
                      <a:pt x="353" y="591"/>
                      <a:pt x="659" y="356"/>
                      <a:pt x="715" y="177"/>
                    </a:cubicBezTo>
                    <a:cubicBezTo>
                      <a:pt x="762" y="32"/>
                      <a:pt x="632" y="1"/>
                      <a:pt x="512" y="1"/>
                    </a:cubicBezTo>
                    <a:close/>
                  </a:path>
                </a:pathLst>
              </a:custGeom>
              <a:solidFill>
                <a:srgbClr val="FE82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510;p31">
                <a:extLst>
                  <a:ext uri="{FF2B5EF4-FFF2-40B4-BE49-F238E27FC236}">
                    <a16:creationId xmlns:a16="http://schemas.microsoft.com/office/drawing/2014/main" id="{50B6DC13-CBAC-4A54-A7A5-302BABEFDD09}"/>
                  </a:ext>
                </a:extLst>
              </p:cNvPr>
              <p:cNvSpPr/>
              <p:nvPr/>
            </p:nvSpPr>
            <p:spPr>
              <a:xfrm>
                <a:off x="4043543" y="2683320"/>
                <a:ext cx="42733" cy="3531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28" extrusionOk="0">
                    <a:moveTo>
                      <a:pt x="545" y="1"/>
                    </a:moveTo>
                    <a:cubicBezTo>
                      <a:pt x="538" y="1"/>
                      <a:pt x="531" y="1"/>
                      <a:pt x="524" y="1"/>
                    </a:cubicBezTo>
                    <a:cubicBezTo>
                      <a:pt x="463" y="4"/>
                      <a:pt x="402" y="15"/>
                      <a:pt x="340" y="35"/>
                    </a:cubicBezTo>
                    <a:cubicBezTo>
                      <a:pt x="375" y="33"/>
                      <a:pt x="411" y="31"/>
                      <a:pt x="446" y="31"/>
                    </a:cubicBezTo>
                    <a:cubicBezTo>
                      <a:pt x="473" y="31"/>
                      <a:pt x="499" y="32"/>
                      <a:pt x="524" y="35"/>
                    </a:cubicBezTo>
                    <a:cubicBezTo>
                      <a:pt x="582" y="38"/>
                      <a:pt x="651" y="51"/>
                      <a:pt x="681" y="86"/>
                    </a:cubicBezTo>
                    <a:cubicBezTo>
                      <a:pt x="712" y="120"/>
                      <a:pt x="698" y="178"/>
                      <a:pt x="671" y="229"/>
                    </a:cubicBezTo>
                    <a:cubicBezTo>
                      <a:pt x="640" y="276"/>
                      <a:pt x="602" y="324"/>
                      <a:pt x="558" y="365"/>
                    </a:cubicBezTo>
                    <a:cubicBezTo>
                      <a:pt x="477" y="447"/>
                      <a:pt x="375" y="518"/>
                      <a:pt x="263" y="562"/>
                    </a:cubicBezTo>
                    <a:cubicBezTo>
                      <a:pt x="229" y="575"/>
                      <a:pt x="191" y="584"/>
                      <a:pt x="155" y="584"/>
                    </a:cubicBezTo>
                    <a:cubicBezTo>
                      <a:pt x="136" y="584"/>
                      <a:pt x="117" y="582"/>
                      <a:pt x="99" y="576"/>
                    </a:cubicBezTo>
                    <a:cubicBezTo>
                      <a:pt x="45" y="559"/>
                      <a:pt x="18" y="497"/>
                      <a:pt x="4" y="439"/>
                    </a:cubicBezTo>
                    <a:lnTo>
                      <a:pt x="4" y="439"/>
                    </a:lnTo>
                    <a:cubicBezTo>
                      <a:pt x="1" y="497"/>
                      <a:pt x="21" y="572"/>
                      <a:pt x="82" y="607"/>
                    </a:cubicBezTo>
                    <a:cubicBezTo>
                      <a:pt x="114" y="622"/>
                      <a:pt x="148" y="628"/>
                      <a:pt x="182" y="628"/>
                    </a:cubicBezTo>
                    <a:cubicBezTo>
                      <a:pt x="215" y="628"/>
                      <a:pt x="248" y="622"/>
                      <a:pt x="279" y="613"/>
                    </a:cubicBezTo>
                    <a:cubicBezTo>
                      <a:pt x="406" y="576"/>
                      <a:pt x="514" y="501"/>
                      <a:pt x="610" y="412"/>
                    </a:cubicBezTo>
                    <a:cubicBezTo>
                      <a:pt x="654" y="368"/>
                      <a:pt x="695" y="317"/>
                      <a:pt x="725" y="256"/>
                    </a:cubicBezTo>
                    <a:cubicBezTo>
                      <a:pt x="742" y="225"/>
                      <a:pt x="753" y="194"/>
                      <a:pt x="756" y="158"/>
                    </a:cubicBezTo>
                    <a:cubicBezTo>
                      <a:pt x="759" y="120"/>
                      <a:pt x="753" y="76"/>
                      <a:pt x="718" y="51"/>
                    </a:cubicBezTo>
                    <a:cubicBezTo>
                      <a:pt x="667" y="3"/>
                      <a:pt x="605" y="1"/>
                      <a:pt x="545" y="1"/>
                    </a:cubicBezTo>
                    <a:close/>
                  </a:path>
                </a:pathLst>
              </a:custGeom>
              <a:solidFill>
                <a:srgbClr val="EC5E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511;p31">
                <a:extLst>
                  <a:ext uri="{FF2B5EF4-FFF2-40B4-BE49-F238E27FC236}">
                    <a16:creationId xmlns:a16="http://schemas.microsoft.com/office/drawing/2014/main" id="{4FCE4FAA-7016-48BF-9E79-5D0596F514DC}"/>
                  </a:ext>
                </a:extLst>
              </p:cNvPr>
              <p:cNvSpPr/>
              <p:nvPr/>
            </p:nvSpPr>
            <p:spPr>
              <a:xfrm>
                <a:off x="3749856" y="2477068"/>
                <a:ext cx="65336" cy="89064"/>
              </a:xfrm>
              <a:custGeom>
                <a:avLst/>
                <a:gdLst/>
                <a:ahLst/>
                <a:cxnLst/>
                <a:rect l="l" t="t" r="r" b="b"/>
                <a:pathLst>
                  <a:path w="1162" h="1584" extrusionOk="0">
                    <a:moveTo>
                      <a:pt x="588" y="1"/>
                    </a:moveTo>
                    <a:cubicBezTo>
                      <a:pt x="586" y="1"/>
                      <a:pt x="584" y="1"/>
                      <a:pt x="582" y="1"/>
                    </a:cubicBezTo>
                    <a:cubicBezTo>
                      <a:pt x="460" y="15"/>
                      <a:pt x="406" y="110"/>
                      <a:pt x="447" y="192"/>
                    </a:cubicBezTo>
                    <a:cubicBezTo>
                      <a:pt x="488" y="274"/>
                      <a:pt x="324" y="314"/>
                      <a:pt x="260" y="461"/>
                    </a:cubicBezTo>
                    <a:cubicBezTo>
                      <a:pt x="191" y="610"/>
                      <a:pt x="1" y="1151"/>
                      <a:pt x="1" y="1151"/>
                    </a:cubicBezTo>
                    <a:lnTo>
                      <a:pt x="453" y="1583"/>
                    </a:lnTo>
                    <a:lnTo>
                      <a:pt x="946" y="1502"/>
                    </a:lnTo>
                    <a:cubicBezTo>
                      <a:pt x="974" y="1461"/>
                      <a:pt x="1161" y="852"/>
                      <a:pt x="1069" y="651"/>
                    </a:cubicBezTo>
                    <a:cubicBezTo>
                      <a:pt x="976" y="450"/>
                      <a:pt x="712" y="1"/>
                      <a:pt x="588" y="1"/>
                    </a:cubicBezTo>
                    <a:close/>
                  </a:path>
                </a:pathLst>
              </a:custGeom>
              <a:solidFill>
                <a:srgbClr val="FE828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512;p31">
                <a:extLst>
                  <a:ext uri="{FF2B5EF4-FFF2-40B4-BE49-F238E27FC236}">
                    <a16:creationId xmlns:a16="http://schemas.microsoft.com/office/drawing/2014/main" id="{06AA9973-6D57-492D-A2D8-9743361513F0}"/>
                  </a:ext>
                </a:extLst>
              </p:cNvPr>
              <p:cNvSpPr/>
              <p:nvPr/>
            </p:nvSpPr>
            <p:spPr>
              <a:xfrm>
                <a:off x="4049278" y="2688831"/>
                <a:ext cx="25696" cy="12651"/>
              </a:xfrm>
              <a:custGeom>
                <a:avLst/>
                <a:gdLst/>
                <a:ahLst/>
                <a:cxnLst/>
                <a:rect l="l" t="t" r="r" b="b"/>
                <a:pathLst>
                  <a:path w="457" h="225" extrusionOk="0">
                    <a:moveTo>
                      <a:pt x="312" y="1"/>
                    </a:moveTo>
                    <a:cubicBezTo>
                      <a:pt x="301" y="1"/>
                      <a:pt x="290" y="2"/>
                      <a:pt x="279" y="5"/>
                    </a:cubicBezTo>
                    <a:cubicBezTo>
                      <a:pt x="194" y="19"/>
                      <a:pt x="133" y="69"/>
                      <a:pt x="79" y="121"/>
                    </a:cubicBezTo>
                    <a:lnTo>
                      <a:pt x="34" y="162"/>
                    </a:lnTo>
                    <a:lnTo>
                      <a:pt x="89" y="172"/>
                    </a:lnTo>
                    <a:cubicBezTo>
                      <a:pt x="92" y="172"/>
                      <a:pt x="95" y="172"/>
                      <a:pt x="97" y="173"/>
                    </a:cubicBezTo>
                    <a:lnTo>
                      <a:pt x="97" y="173"/>
                    </a:lnTo>
                    <a:cubicBezTo>
                      <a:pt x="93" y="176"/>
                      <a:pt x="89" y="180"/>
                      <a:pt x="86" y="182"/>
                    </a:cubicBezTo>
                    <a:cubicBezTo>
                      <a:pt x="59" y="195"/>
                      <a:pt x="28" y="209"/>
                      <a:pt x="1" y="223"/>
                    </a:cubicBezTo>
                    <a:cubicBezTo>
                      <a:pt x="9" y="224"/>
                      <a:pt x="17" y="224"/>
                      <a:pt x="25" y="224"/>
                    </a:cubicBezTo>
                    <a:cubicBezTo>
                      <a:pt x="49" y="224"/>
                      <a:pt x="74" y="221"/>
                      <a:pt x="99" y="216"/>
                    </a:cubicBezTo>
                    <a:cubicBezTo>
                      <a:pt x="116" y="209"/>
                      <a:pt x="133" y="216"/>
                      <a:pt x="153" y="182"/>
                    </a:cubicBezTo>
                    <a:cubicBezTo>
                      <a:pt x="160" y="166"/>
                      <a:pt x="155" y="153"/>
                      <a:pt x="149" y="144"/>
                    </a:cubicBezTo>
                    <a:lnTo>
                      <a:pt x="149" y="144"/>
                    </a:lnTo>
                    <a:cubicBezTo>
                      <a:pt x="194" y="111"/>
                      <a:pt x="242" y="80"/>
                      <a:pt x="293" y="66"/>
                    </a:cubicBezTo>
                    <a:cubicBezTo>
                      <a:pt x="308" y="63"/>
                      <a:pt x="324" y="60"/>
                      <a:pt x="340" y="60"/>
                    </a:cubicBezTo>
                    <a:cubicBezTo>
                      <a:pt x="353" y="60"/>
                      <a:pt x="366" y="61"/>
                      <a:pt x="378" y="66"/>
                    </a:cubicBezTo>
                    <a:cubicBezTo>
                      <a:pt x="409" y="80"/>
                      <a:pt x="436" y="100"/>
                      <a:pt x="456" y="131"/>
                    </a:cubicBezTo>
                    <a:cubicBezTo>
                      <a:pt x="453" y="96"/>
                      <a:pt x="436" y="56"/>
                      <a:pt x="402" y="32"/>
                    </a:cubicBezTo>
                    <a:cubicBezTo>
                      <a:pt x="377" y="12"/>
                      <a:pt x="344" y="1"/>
                      <a:pt x="312" y="1"/>
                    </a:cubicBezTo>
                    <a:close/>
                  </a:path>
                </a:pathLst>
              </a:custGeom>
              <a:solidFill>
                <a:srgbClr val="EC5E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513;p31">
                <a:extLst>
                  <a:ext uri="{FF2B5EF4-FFF2-40B4-BE49-F238E27FC236}">
                    <a16:creationId xmlns:a16="http://schemas.microsoft.com/office/drawing/2014/main" id="{51851F0E-6A0F-4D9D-991C-2557571E278E}"/>
                  </a:ext>
                </a:extLst>
              </p:cNvPr>
              <p:cNvSpPr/>
              <p:nvPr/>
            </p:nvSpPr>
            <p:spPr>
              <a:xfrm>
                <a:off x="2780911" y="3626188"/>
                <a:ext cx="198820" cy="277933"/>
              </a:xfrm>
              <a:custGeom>
                <a:avLst/>
                <a:gdLst/>
                <a:ahLst/>
                <a:cxnLst/>
                <a:rect l="l" t="t" r="r" b="b"/>
                <a:pathLst>
                  <a:path w="3536" h="4943" extrusionOk="0">
                    <a:moveTo>
                      <a:pt x="716" y="1"/>
                    </a:moveTo>
                    <a:cubicBezTo>
                      <a:pt x="666" y="1"/>
                      <a:pt x="628" y="9"/>
                      <a:pt x="602" y="27"/>
                    </a:cubicBezTo>
                    <a:cubicBezTo>
                      <a:pt x="272" y="261"/>
                      <a:pt x="0" y="4416"/>
                      <a:pt x="0" y="4416"/>
                    </a:cubicBezTo>
                    <a:lnTo>
                      <a:pt x="1654" y="4943"/>
                    </a:lnTo>
                    <a:lnTo>
                      <a:pt x="1943" y="2922"/>
                    </a:lnTo>
                    <a:lnTo>
                      <a:pt x="2896" y="2143"/>
                    </a:lnTo>
                    <a:cubicBezTo>
                      <a:pt x="2896" y="2143"/>
                      <a:pt x="3535" y="1717"/>
                      <a:pt x="3518" y="1445"/>
                    </a:cubicBezTo>
                    <a:cubicBezTo>
                      <a:pt x="3499" y="1194"/>
                      <a:pt x="1312" y="1"/>
                      <a:pt x="71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514;p31">
                <a:extLst>
                  <a:ext uri="{FF2B5EF4-FFF2-40B4-BE49-F238E27FC236}">
                    <a16:creationId xmlns:a16="http://schemas.microsoft.com/office/drawing/2014/main" id="{5DF7F177-B66A-4F60-A3AE-FA2C648A45B6}"/>
                  </a:ext>
                </a:extLst>
              </p:cNvPr>
              <p:cNvSpPr/>
              <p:nvPr/>
            </p:nvSpPr>
            <p:spPr>
              <a:xfrm>
                <a:off x="2813018" y="3693271"/>
                <a:ext cx="158505" cy="172506"/>
              </a:xfrm>
              <a:custGeom>
                <a:avLst/>
                <a:gdLst/>
                <a:ahLst/>
                <a:cxnLst/>
                <a:rect l="l" t="t" r="r" b="b"/>
                <a:pathLst>
                  <a:path w="2819" h="3068" extrusionOk="0">
                    <a:moveTo>
                      <a:pt x="1232" y="1"/>
                    </a:moveTo>
                    <a:lnTo>
                      <a:pt x="1" y="2991"/>
                    </a:lnTo>
                    <a:lnTo>
                      <a:pt x="681" y="2991"/>
                    </a:lnTo>
                    <a:lnTo>
                      <a:pt x="967" y="2443"/>
                    </a:lnTo>
                    <a:cubicBezTo>
                      <a:pt x="967" y="2443"/>
                      <a:pt x="1620" y="3067"/>
                      <a:pt x="2008" y="3067"/>
                    </a:cubicBezTo>
                    <a:cubicBezTo>
                      <a:pt x="2113" y="3067"/>
                      <a:pt x="2199" y="3021"/>
                      <a:pt x="2246" y="2903"/>
                    </a:cubicBezTo>
                    <a:cubicBezTo>
                      <a:pt x="2464" y="2355"/>
                      <a:pt x="2549" y="790"/>
                      <a:pt x="2576" y="725"/>
                    </a:cubicBezTo>
                    <a:cubicBezTo>
                      <a:pt x="2818" y="109"/>
                      <a:pt x="1232" y="1"/>
                      <a:pt x="1232" y="1"/>
                    </a:cubicBezTo>
                    <a:close/>
                  </a:path>
                </a:pathLst>
              </a:custGeom>
              <a:solidFill>
                <a:srgbClr val="BE72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515;p31">
                <a:extLst>
                  <a:ext uri="{FF2B5EF4-FFF2-40B4-BE49-F238E27FC236}">
                    <a16:creationId xmlns:a16="http://schemas.microsoft.com/office/drawing/2014/main" id="{2F08940B-59F3-4C46-9516-8CC701F78500}"/>
                  </a:ext>
                </a:extLst>
              </p:cNvPr>
              <p:cNvSpPr/>
              <p:nvPr/>
            </p:nvSpPr>
            <p:spPr>
              <a:xfrm>
                <a:off x="2843832" y="3884959"/>
                <a:ext cx="174305" cy="241497"/>
              </a:xfrm>
              <a:custGeom>
                <a:avLst/>
                <a:gdLst/>
                <a:ahLst/>
                <a:cxnLst/>
                <a:rect l="l" t="t" r="r" b="b"/>
                <a:pathLst>
                  <a:path w="3100" h="4295" extrusionOk="0">
                    <a:moveTo>
                      <a:pt x="1498" y="1"/>
                    </a:moveTo>
                    <a:lnTo>
                      <a:pt x="191" y="1361"/>
                    </a:lnTo>
                    <a:lnTo>
                      <a:pt x="1" y="4294"/>
                    </a:lnTo>
                    <a:lnTo>
                      <a:pt x="1" y="4294"/>
                    </a:lnTo>
                    <a:lnTo>
                      <a:pt x="3100" y="3801"/>
                    </a:lnTo>
                    <a:lnTo>
                      <a:pt x="3100" y="3338"/>
                    </a:lnTo>
                    <a:lnTo>
                      <a:pt x="786" y="3451"/>
                    </a:lnTo>
                    <a:cubicBezTo>
                      <a:pt x="786" y="3451"/>
                      <a:pt x="1484" y="69"/>
                      <a:pt x="149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516;p31">
                <a:extLst>
                  <a:ext uri="{FF2B5EF4-FFF2-40B4-BE49-F238E27FC236}">
                    <a16:creationId xmlns:a16="http://schemas.microsoft.com/office/drawing/2014/main" id="{817A61E9-E29B-4F79-A57D-A8C97AFE3C58}"/>
                  </a:ext>
                </a:extLst>
              </p:cNvPr>
              <p:cNvSpPr/>
              <p:nvPr/>
            </p:nvSpPr>
            <p:spPr>
              <a:xfrm>
                <a:off x="2621163" y="3854876"/>
                <a:ext cx="306890" cy="320947"/>
              </a:xfrm>
              <a:custGeom>
                <a:avLst/>
                <a:gdLst/>
                <a:ahLst/>
                <a:cxnLst/>
                <a:rect l="l" t="t" r="r" b="b"/>
                <a:pathLst>
                  <a:path w="5458" h="5708" extrusionOk="0">
                    <a:moveTo>
                      <a:pt x="2858" y="1"/>
                    </a:moveTo>
                    <a:cubicBezTo>
                      <a:pt x="2563" y="1"/>
                      <a:pt x="2254" y="22"/>
                      <a:pt x="1936" y="73"/>
                    </a:cubicBezTo>
                    <a:cubicBezTo>
                      <a:pt x="684" y="1924"/>
                      <a:pt x="1" y="4387"/>
                      <a:pt x="1" y="4387"/>
                    </a:cubicBezTo>
                    <a:lnTo>
                      <a:pt x="1606" y="4234"/>
                    </a:lnTo>
                    <a:lnTo>
                      <a:pt x="1851" y="5707"/>
                    </a:lnTo>
                    <a:lnTo>
                      <a:pt x="4093" y="5027"/>
                    </a:lnTo>
                    <a:lnTo>
                      <a:pt x="4335" y="3992"/>
                    </a:lnTo>
                    <a:lnTo>
                      <a:pt x="4910" y="3795"/>
                    </a:lnTo>
                    <a:lnTo>
                      <a:pt x="4974" y="3397"/>
                    </a:lnTo>
                    <a:lnTo>
                      <a:pt x="4447" y="3373"/>
                    </a:lnTo>
                    <a:lnTo>
                      <a:pt x="5458" y="536"/>
                    </a:lnTo>
                    <a:cubicBezTo>
                      <a:pt x="5458" y="536"/>
                      <a:pt x="4340" y="1"/>
                      <a:pt x="28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517;p31">
                <a:extLst>
                  <a:ext uri="{FF2B5EF4-FFF2-40B4-BE49-F238E27FC236}">
                    <a16:creationId xmlns:a16="http://schemas.microsoft.com/office/drawing/2014/main" id="{6159B7FE-37FD-4A5F-844B-C083866D7F5B}"/>
                  </a:ext>
                </a:extLst>
              </p:cNvPr>
              <p:cNvSpPr/>
              <p:nvPr/>
            </p:nvSpPr>
            <p:spPr>
              <a:xfrm>
                <a:off x="2778999" y="4130798"/>
                <a:ext cx="473098" cy="380154"/>
              </a:xfrm>
              <a:custGeom>
                <a:avLst/>
                <a:gdLst/>
                <a:ahLst/>
                <a:cxnLst/>
                <a:rect l="l" t="t" r="r" b="b"/>
                <a:pathLst>
                  <a:path w="8414" h="6761" extrusionOk="0">
                    <a:moveTo>
                      <a:pt x="6617" y="1"/>
                    </a:moveTo>
                    <a:lnTo>
                      <a:pt x="3733" y="545"/>
                    </a:lnTo>
                    <a:lnTo>
                      <a:pt x="1412" y="1311"/>
                    </a:lnTo>
                    <a:lnTo>
                      <a:pt x="0" y="2845"/>
                    </a:lnTo>
                    <a:lnTo>
                      <a:pt x="1752" y="2845"/>
                    </a:lnTo>
                    <a:cubicBezTo>
                      <a:pt x="3266" y="2845"/>
                      <a:pt x="5811" y="1818"/>
                      <a:pt x="5811" y="1818"/>
                    </a:cubicBezTo>
                    <a:lnTo>
                      <a:pt x="7948" y="6761"/>
                    </a:lnTo>
                    <a:lnTo>
                      <a:pt x="8414" y="6499"/>
                    </a:lnTo>
                    <a:lnTo>
                      <a:pt x="661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518;p31">
                <a:extLst>
                  <a:ext uri="{FF2B5EF4-FFF2-40B4-BE49-F238E27FC236}">
                    <a16:creationId xmlns:a16="http://schemas.microsoft.com/office/drawing/2014/main" id="{9B58CAB4-27CD-4549-AECC-316B85AC0FA7}"/>
                  </a:ext>
                </a:extLst>
              </p:cNvPr>
              <p:cNvSpPr/>
              <p:nvPr/>
            </p:nvSpPr>
            <p:spPr>
              <a:xfrm>
                <a:off x="2973947" y="3943730"/>
                <a:ext cx="269780" cy="172450"/>
              </a:xfrm>
              <a:custGeom>
                <a:avLst/>
                <a:gdLst/>
                <a:ahLst/>
                <a:cxnLst/>
                <a:rect l="l" t="t" r="r" b="b"/>
                <a:pathLst>
                  <a:path w="4798" h="3067" extrusionOk="0">
                    <a:moveTo>
                      <a:pt x="4651" y="1"/>
                    </a:moveTo>
                    <a:lnTo>
                      <a:pt x="1045" y="249"/>
                    </a:lnTo>
                    <a:lnTo>
                      <a:pt x="0" y="3012"/>
                    </a:lnTo>
                    <a:lnTo>
                      <a:pt x="109" y="3066"/>
                    </a:lnTo>
                    <a:lnTo>
                      <a:pt x="4797" y="96"/>
                    </a:lnTo>
                    <a:lnTo>
                      <a:pt x="4651" y="1"/>
                    </a:lnTo>
                    <a:close/>
                  </a:path>
                </a:pathLst>
              </a:custGeom>
              <a:solidFill>
                <a:srgbClr val="1600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519;p31">
                <a:extLst>
                  <a:ext uri="{FF2B5EF4-FFF2-40B4-BE49-F238E27FC236}">
                    <a16:creationId xmlns:a16="http://schemas.microsoft.com/office/drawing/2014/main" id="{D23976A1-52E4-4216-BDF3-BB51A24C092E}"/>
                  </a:ext>
                </a:extLst>
              </p:cNvPr>
              <p:cNvSpPr/>
              <p:nvPr/>
            </p:nvSpPr>
            <p:spPr>
              <a:xfrm>
                <a:off x="2980019" y="3949128"/>
                <a:ext cx="263707" cy="167052"/>
              </a:xfrm>
              <a:custGeom>
                <a:avLst/>
                <a:gdLst/>
                <a:ahLst/>
                <a:cxnLst/>
                <a:rect l="l" t="t" r="r" b="b"/>
                <a:pathLst>
                  <a:path w="4690" h="2971" extrusionOk="0">
                    <a:moveTo>
                      <a:pt x="4689" y="0"/>
                    </a:moveTo>
                    <a:lnTo>
                      <a:pt x="1015" y="241"/>
                    </a:lnTo>
                    <a:lnTo>
                      <a:pt x="1" y="2970"/>
                    </a:lnTo>
                    <a:lnTo>
                      <a:pt x="3631" y="2793"/>
                    </a:lnTo>
                    <a:lnTo>
                      <a:pt x="4689" y="0"/>
                    </a:lnTo>
                    <a:close/>
                  </a:path>
                </a:pathLst>
              </a:custGeom>
              <a:solidFill>
                <a:srgbClr val="2700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520;p31">
                <a:extLst>
                  <a:ext uri="{FF2B5EF4-FFF2-40B4-BE49-F238E27FC236}">
                    <a16:creationId xmlns:a16="http://schemas.microsoft.com/office/drawing/2014/main" id="{78BB2476-939E-4D47-8411-E1B52B3D9C86}"/>
                  </a:ext>
                </a:extLst>
              </p:cNvPr>
              <p:cNvSpPr/>
              <p:nvPr/>
            </p:nvSpPr>
            <p:spPr>
              <a:xfrm>
                <a:off x="2871159" y="4104988"/>
                <a:ext cx="318023" cy="42114"/>
              </a:xfrm>
              <a:custGeom>
                <a:avLst/>
                <a:gdLst/>
                <a:ahLst/>
                <a:cxnLst/>
                <a:rect l="l" t="t" r="r" b="b"/>
                <a:pathLst>
                  <a:path w="5656" h="749" extrusionOk="0">
                    <a:moveTo>
                      <a:pt x="5567" y="0"/>
                    </a:moveTo>
                    <a:lnTo>
                      <a:pt x="1937" y="177"/>
                    </a:lnTo>
                    <a:lnTo>
                      <a:pt x="1" y="483"/>
                    </a:lnTo>
                    <a:lnTo>
                      <a:pt x="25" y="749"/>
                    </a:lnTo>
                    <a:lnTo>
                      <a:pt x="5655" y="354"/>
                    </a:lnTo>
                    <a:lnTo>
                      <a:pt x="5567" y="0"/>
                    </a:lnTo>
                    <a:close/>
                  </a:path>
                </a:pathLst>
              </a:custGeom>
              <a:solidFill>
                <a:srgbClr val="1600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521;p31">
                <a:extLst>
                  <a:ext uri="{FF2B5EF4-FFF2-40B4-BE49-F238E27FC236}">
                    <a16:creationId xmlns:a16="http://schemas.microsoft.com/office/drawing/2014/main" id="{F1DBB04C-0BD8-47F2-8D93-9F5113C3BAAC}"/>
                  </a:ext>
                </a:extLst>
              </p:cNvPr>
              <p:cNvSpPr/>
              <p:nvPr/>
            </p:nvSpPr>
            <p:spPr>
              <a:xfrm>
                <a:off x="2883586" y="4039142"/>
                <a:ext cx="91089" cy="71634"/>
              </a:xfrm>
              <a:custGeom>
                <a:avLst/>
                <a:gdLst/>
                <a:ahLst/>
                <a:cxnLst/>
                <a:rect l="l" t="t" r="r" b="b"/>
                <a:pathLst>
                  <a:path w="1620" h="1274" extrusionOk="0">
                    <a:moveTo>
                      <a:pt x="801" y="1"/>
                    </a:moveTo>
                    <a:cubicBezTo>
                      <a:pt x="545" y="1"/>
                      <a:pt x="307" y="120"/>
                      <a:pt x="307" y="120"/>
                    </a:cubicBezTo>
                    <a:cubicBezTo>
                      <a:pt x="307" y="120"/>
                      <a:pt x="1" y="395"/>
                      <a:pt x="181" y="508"/>
                    </a:cubicBezTo>
                    <a:cubicBezTo>
                      <a:pt x="359" y="620"/>
                      <a:pt x="753" y="665"/>
                      <a:pt x="753" y="665"/>
                    </a:cubicBezTo>
                    <a:cubicBezTo>
                      <a:pt x="753" y="665"/>
                      <a:pt x="943" y="1059"/>
                      <a:pt x="1290" y="1249"/>
                    </a:cubicBezTo>
                    <a:cubicBezTo>
                      <a:pt x="1321" y="1266"/>
                      <a:pt x="1348" y="1274"/>
                      <a:pt x="1372" y="1274"/>
                    </a:cubicBezTo>
                    <a:cubicBezTo>
                      <a:pt x="1620" y="1274"/>
                      <a:pt x="1500" y="436"/>
                      <a:pt x="1202" y="147"/>
                    </a:cubicBezTo>
                    <a:cubicBezTo>
                      <a:pt x="1087" y="36"/>
                      <a:pt x="941" y="1"/>
                      <a:pt x="801" y="1"/>
                    </a:cubicBezTo>
                    <a:close/>
                  </a:path>
                </a:pathLst>
              </a:custGeom>
              <a:solidFill>
                <a:srgbClr val="BE72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522;p31">
                <a:extLst>
                  <a:ext uri="{FF2B5EF4-FFF2-40B4-BE49-F238E27FC236}">
                    <a16:creationId xmlns:a16="http://schemas.microsoft.com/office/drawing/2014/main" id="{184BD085-EB7D-4237-9CB9-009178302A6F}"/>
                  </a:ext>
                </a:extLst>
              </p:cNvPr>
              <p:cNvSpPr/>
              <p:nvPr/>
            </p:nvSpPr>
            <p:spPr>
              <a:xfrm>
                <a:off x="2705901" y="3909476"/>
                <a:ext cx="165309" cy="135902"/>
              </a:xfrm>
              <a:custGeom>
                <a:avLst/>
                <a:gdLst/>
                <a:ahLst/>
                <a:cxnLst/>
                <a:rect l="l" t="t" r="r" b="b"/>
                <a:pathLst>
                  <a:path w="2940" h="2417" extrusionOk="0">
                    <a:moveTo>
                      <a:pt x="1286" y="0"/>
                    </a:moveTo>
                    <a:cubicBezTo>
                      <a:pt x="1069" y="385"/>
                      <a:pt x="857" y="776"/>
                      <a:pt x="650" y="1164"/>
                    </a:cubicBezTo>
                    <a:cubicBezTo>
                      <a:pt x="439" y="1555"/>
                      <a:pt x="239" y="1950"/>
                      <a:pt x="34" y="2341"/>
                    </a:cubicBezTo>
                    <a:lnTo>
                      <a:pt x="0" y="2402"/>
                    </a:lnTo>
                    <a:lnTo>
                      <a:pt x="72" y="2402"/>
                    </a:lnTo>
                    <a:lnTo>
                      <a:pt x="1504" y="2416"/>
                    </a:lnTo>
                    <a:cubicBezTo>
                      <a:pt x="1597" y="2416"/>
                      <a:pt x="1690" y="2417"/>
                      <a:pt x="1782" y="2417"/>
                    </a:cubicBezTo>
                    <a:cubicBezTo>
                      <a:pt x="2168" y="2417"/>
                      <a:pt x="2553" y="2410"/>
                      <a:pt x="2940" y="2402"/>
                    </a:cubicBezTo>
                    <a:cubicBezTo>
                      <a:pt x="2460" y="2379"/>
                      <a:pt x="1984" y="2362"/>
                      <a:pt x="1507" y="2348"/>
                    </a:cubicBezTo>
                    <a:lnTo>
                      <a:pt x="140" y="2319"/>
                    </a:lnTo>
                    <a:lnTo>
                      <a:pt x="140" y="2319"/>
                    </a:lnTo>
                    <a:cubicBezTo>
                      <a:pt x="331" y="1944"/>
                      <a:pt x="524" y="1572"/>
                      <a:pt x="708" y="1195"/>
                    </a:cubicBezTo>
                    <a:cubicBezTo>
                      <a:pt x="906" y="800"/>
                      <a:pt x="1096" y="402"/>
                      <a:pt x="12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523;p31">
                <a:extLst>
                  <a:ext uri="{FF2B5EF4-FFF2-40B4-BE49-F238E27FC236}">
                    <a16:creationId xmlns:a16="http://schemas.microsoft.com/office/drawing/2014/main" id="{7CE48412-5C71-4F40-B9BC-02ABE5430131}"/>
                  </a:ext>
                </a:extLst>
              </p:cNvPr>
              <p:cNvSpPr/>
              <p:nvPr/>
            </p:nvSpPr>
            <p:spPr>
              <a:xfrm>
                <a:off x="2711861" y="4077210"/>
                <a:ext cx="151758" cy="19061"/>
              </a:xfrm>
              <a:custGeom>
                <a:avLst/>
                <a:gdLst/>
                <a:ahLst/>
                <a:cxnLst/>
                <a:rect l="l" t="t" r="r" b="b"/>
                <a:pathLst>
                  <a:path w="2699" h="339" extrusionOk="0">
                    <a:moveTo>
                      <a:pt x="2698" y="1"/>
                    </a:moveTo>
                    <a:cubicBezTo>
                      <a:pt x="2242" y="21"/>
                      <a:pt x="1793" y="76"/>
                      <a:pt x="1343" y="127"/>
                    </a:cubicBezTo>
                    <a:cubicBezTo>
                      <a:pt x="894" y="188"/>
                      <a:pt x="445" y="246"/>
                      <a:pt x="0" y="338"/>
                    </a:cubicBezTo>
                    <a:cubicBezTo>
                      <a:pt x="453" y="318"/>
                      <a:pt x="905" y="263"/>
                      <a:pt x="1354" y="212"/>
                    </a:cubicBezTo>
                    <a:cubicBezTo>
                      <a:pt x="1803" y="151"/>
                      <a:pt x="2252" y="93"/>
                      <a:pt x="269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524;p31">
                <a:extLst>
                  <a:ext uri="{FF2B5EF4-FFF2-40B4-BE49-F238E27FC236}">
                    <a16:creationId xmlns:a16="http://schemas.microsoft.com/office/drawing/2014/main" id="{7E5AEFA1-BC7F-44F0-BD24-C54BA75AD5CF}"/>
                  </a:ext>
                </a:extLst>
              </p:cNvPr>
              <p:cNvSpPr/>
              <p:nvPr/>
            </p:nvSpPr>
            <p:spPr>
              <a:xfrm>
                <a:off x="2846531" y="3670329"/>
                <a:ext cx="109250" cy="77538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1379" extrusionOk="0">
                    <a:moveTo>
                      <a:pt x="565" y="1"/>
                    </a:moveTo>
                    <a:lnTo>
                      <a:pt x="58" y="640"/>
                    </a:lnTo>
                    <a:cubicBezTo>
                      <a:pt x="58" y="640"/>
                      <a:pt x="0" y="1243"/>
                      <a:pt x="173" y="1378"/>
                    </a:cubicBezTo>
                    <a:cubicBezTo>
                      <a:pt x="738" y="1378"/>
                      <a:pt x="1885" y="776"/>
                      <a:pt x="1943" y="756"/>
                    </a:cubicBezTo>
                    <a:lnTo>
                      <a:pt x="5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525;p31">
                <a:extLst>
                  <a:ext uri="{FF2B5EF4-FFF2-40B4-BE49-F238E27FC236}">
                    <a16:creationId xmlns:a16="http://schemas.microsoft.com/office/drawing/2014/main" id="{F73B03B3-7177-4DD1-B7A2-87A6C9AAF265}"/>
                  </a:ext>
                </a:extLst>
              </p:cNvPr>
              <p:cNvSpPr/>
              <p:nvPr/>
            </p:nvSpPr>
            <p:spPr>
              <a:xfrm>
                <a:off x="2828144" y="3736006"/>
                <a:ext cx="35648" cy="45151"/>
              </a:xfrm>
              <a:custGeom>
                <a:avLst/>
                <a:gdLst/>
                <a:ahLst/>
                <a:cxnLst/>
                <a:rect l="l" t="t" r="r" b="b"/>
                <a:pathLst>
                  <a:path w="634" h="803" extrusionOk="0">
                    <a:moveTo>
                      <a:pt x="407" y="1"/>
                    </a:moveTo>
                    <a:cubicBezTo>
                      <a:pt x="365" y="1"/>
                      <a:pt x="316" y="28"/>
                      <a:pt x="259" y="98"/>
                    </a:cubicBezTo>
                    <a:cubicBezTo>
                      <a:pt x="1" y="420"/>
                      <a:pt x="78" y="803"/>
                      <a:pt x="328" y="803"/>
                    </a:cubicBezTo>
                    <a:cubicBezTo>
                      <a:pt x="334" y="803"/>
                      <a:pt x="341" y="803"/>
                      <a:pt x="348" y="802"/>
                    </a:cubicBezTo>
                    <a:lnTo>
                      <a:pt x="633" y="384"/>
                    </a:lnTo>
                    <a:cubicBezTo>
                      <a:pt x="633" y="384"/>
                      <a:pt x="566" y="1"/>
                      <a:pt x="407" y="1"/>
                    </a:cubicBezTo>
                    <a:close/>
                  </a:path>
                </a:pathLst>
              </a:custGeom>
              <a:solidFill>
                <a:srgbClr val="BE72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526;p31">
                <a:extLst>
                  <a:ext uri="{FF2B5EF4-FFF2-40B4-BE49-F238E27FC236}">
                    <a16:creationId xmlns:a16="http://schemas.microsoft.com/office/drawing/2014/main" id="{3AD8B7F6-54B4-4017-9D85-8E74C30EB8DE}"/>
                  </a:ext>
                </a:extLst>
              </p:cNvPr>
              <p:cNvSpPr/>
              <p:nvPr/>
            </p:nvSpPr>
            <p:spPr>
              <a:xfrm>
                <a:off x="2664572" y="4127199"/>
                <a:ext cx="455949" cy="405569"/>
              </a:xfrm>
              <a:custGeom>
                <a:avLst/>
                <a:gdLst/>
                <a:ahLst/>
                <a:cxnLst/>
                <a:rect l="l" t="t" r="r" b="b"/>
                <a:pathLst>
                  <a:path w="8109" h="7213" extrusionOk="0">
                    <a:moveTo>
                      <a:pt x="7823" y="0"/>
                    </a:moveTo>
                    <a:lnTo>
                      <a:pt x="3321" y="184"/>
                    </a:lnTo>
                    <a:lnTo>
                      <a:pt x="1245" y="817"/>
                    </a:lnTo>
                    <a:lnTo>
                      <a:pt x="1079" y="864"/>
                    </a:lnTo>
                    <a:cubicBezTo>
                      <a:pt x="1079" y="864"/>
                      <a:pt x="0" y="2923"/>
                      <a:pt x="2181" y="2923"/>
                    </a:cubicBezTo>
                    <a:cubicBezTo>
                      <a:pt x="4366" y="2923"/>
                      <a:pt x="6625" y="1651"/>
                      <a:pt x="6625" y="1651"/>
                    </a:cubicBezTo>
                    <a:lnTo>
                      <a:pt x="7431" y="7213"/>
                    </a:lnTo>
                    <a:lnTo>
                      <a:pt x="8109" y="6822"/>
                    </a:lnTo>
                    <a:lnTo>
                      <a:pt x="782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527;p31">
                <a:extLst>
                  <a:ext uri="{FF2B5EF4-FFF2-40B4-BE49-F238E27FC236}">
                    <a16:creationId xmlns:a16="http://schemas.microsoft.com/office/drawing/2014/main" id="{8112147B-148B-4D18-AB18-2392E916B2E5}"/>
                  </a:ext>
                </a:extLst>
              </p:cNvPr>
              <p:cNvSpPr/>
              <p:nvPr/>
            </p:nvSpPr>
            <p:spPr>
              <a:xfrm>
                <a:off x="3218994" y="4496181"/>
                <a:ext cx="194772" cy="65336"/>
              </a:xfrm>
              <a:custGeom>
                <a:avLst/>
                <a:gdLst/>
                <a:ahLst/>
                <a:cxnLst/>
                <a:rect l="l" t="t" r="r" b="b"/>
                <a:pathLst>
                  <a:path w="3464" h="1162" extrusionOk="0">
                    <a:moveTo>
                      <a:pt x="589" y="1"/>
                    </a:moveTo>
                    <a:lnTo>
                      <a:pt x="123" y="263"/>
                    </a:lnTo>
                    <a:lnTo>
                      <a:pt x="0" y="1114"/>
                    </a:lnTo>
                    <a:lnTo>
                      <a:pt x="3464" y="1161"/>
                    </a:lnTo>
                    <a:lnTo>
                      <a:pt x="5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528;p31">
                <a:extLst>
                  <a:ext uri="{FF2B5EF4-FFF2-40B4-BE49-F238E27FC236}">
                    <a16:creationId xmlns:a16="http://schemas.microsoft.com/office/drawing/2014/main" id="{A925A861-D8AC-40F3-AEB2-588B772B59D2}"/>
                  </a:ext>
                </a:extLst>
              </p:cNvPr>
              <p:cNvSpPr/>
              <p:nvPr/>
            </p:nvSpPr>
            <p:spPr>
              <a:xfrm>
                <a:off x="3082357" y="4510745"/>
                <a:ext cx="200732" cy="49424"/>
              </a:xfrm>
              <a:custGeom>
                <a:avLst/>
                <a:gdLst/>
                <a:ahLst/>
                <a:cxnLst/>
                <a:rect l="l" t="t" r="r" b="b"/>
                <a:pathLst>
                  <a:path w="3570" h="879" extrusionOk="0">
                    <a:moveTo>
                      <a:pt x="679" y="1"/>
                    </a:moveTo>
                    <a:lnTo>
                      <a:pt x="1" y="392"/>
                    </a:lnTo>
                    <a:lnTo>
                      <a:pt x="79" y="879"/>
                    </a:lnTo>
                    <a:lnTo>
                      <a:pt x="3570" y="879"/>
                    </a:lnTo>
                    <a:lnTo>
                      <a:pt x="67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529;p31">
                <a:extLst>
                  <a:ext uri="{FF2B5EF4-FFF2-40B4-BE49-F238E27FC236}">
                    <a16:creationId xmlns:a16="http://schemas.microsoft.com/office/drawing/2014/main" id="{47D48B78-1E4D-4345-B125-85E73AFDBA7E}"/>
                  </a:ext>
                </a:extLst>
              </p:cNvPr>
              <p:cNvSpPr/>
              <p:nvPr/>
            </p:nvSpPr>
            <p:spPr>
              <a:xfrm>
                <a:off x="2846137" y="3748207"/>
                <a:ext cx="10964" cy="23728"/>
              </a:xfrm>
              <a:custGeom>
                <a:avLst/>
                <a:gdLst/>
                <a:ahLst/>
                <a:cxnLst/>
                <a:rect l="l" t="t" r="r" b="b"/>
                <a:pathLst>
                  <a:path w="195" h="422" extrusionOk="0">
                    <a:moveTo>
                      <a:pt x="46" y="1"/>
                    </a:moveTo>
                    <a:cubicBezTo>
                      <a:pt x="30" y="1"/>
                      <a:pt x="13" y="5"/>
                      <a:pt x="1" y="13"/>
                    </a:cubicBezTo>
                    <a:cubicBezTo>
                      <a:pt x="75" y="24"/>
                      <a:pt x="89" y="85"/>
                      <a:pt x="99" y="143"/>
                    </a:cubicBezTo>
                    <a:cubicBezTo>
                      <a:pt x="104" y="189"/>
                      <a:pt x="104" y="237"/>
                      <a:pt x="103" y="286"/>
                    </a:cubicBezTo>
                    <a:lnTo>
                      <a:pt x="103" y="286"/>
                    </a:lnTo>
                    <a:cubicBezTo>
                      <a:pt x="103" y="286"/>
                      <a:pt x="103" y="286"/>
                      <a:pt x="103" y="286"/>
                    </a:cubicBezTo>
                    <a:cubicBezTo>
                      <a:pt x="95" y="286"/>
                      <a:pt x="86" y="285"/>
                      <a:pt x="76" y="285"/>
                    </a:cubicBezTo>
                    <a:cubicBezTo>
                      <a:pt x="61" y="285"/>
                      <a:pt x="43" y="289"/>
                      <a:pt x="24" y="310"/>
                    </a:cubicBezTo>
                    <a:cubicBezTo>
                      <a:pt x="4" y="343"/>
                      <a:pt x="21" y="364"/>
                      <a:pt x="31" y="381"/>
                    </a:cubicBezTo>
                    <a:cubicBezTo>
                      <a:pt x="42" y="398"/>
                      <a:pt x="51" y="412"/>
                      <a:pt x="65" y="422"/>
                    </a:cubicBezTo>
                    <a:cubicBezTo>
                      <a:pt x="62" y="405"/>
                      <a:pt x="58" y="388"/>
                      <a:pt x="58" y="371"/>
                    </a:cubicBezTo>
                    <a:cubicBezTo>
                      <a:pt x="58" y="356"/>
                      <a:pt x="61" y="339"/>
                      <a:pt x="64" y="339"/>
                    </a:cubicBezTo>
                    <a:cubicBezTo>
                      <a:pt x="64" y="339"/>
                      <a:pt x="65" y="339"/>
                      <a:pt x="65" y="340"/>
                    </a:cubicBezTo>
                    <a:cubicBezTo>
                      <a:pt x="62" y="347"/>
                      <a:pt x="72" y="347"/>
                      <a:pt x="86" y="354"/>
                    </a:cubicBezTo>
                    <a:lnTo>
                      <a:pt x="126" y="374"/>
                    </a:lnTo>
                    <a:lnTo>
                      <a:pt x="174" y="401"/>
                    </a:lnTo>
                    <a:lnTo>
                      <a:pt x="184" y="343"/>
                    </a:lnTo>
                    <a:cubicBezTo>
                      <a:pt x="194" y="272"/>
                      <a:pt x="194" y="200"/>
                      <a:pt x="174" y="126"/>
                    </a:cubicBezTo>
                    <a:cubicBezTo>
                      <a:pt x="164" y="89"/>
                      <a:pt x="144" y="54"/>
                      <a:pt x="113" y="27"/>
                    </a:cubicBezTo>
                    <a:cubicBezTo>
                      <a:pt x="95" y="9"/>
                      <a:pt x="70" y="1"/>
                      <a:pt x="46" y="1"/>
                    </a:cubicBezTo>
                    <a:close/>
                  </a:path>
                </a:pathLst>
              </a:custGeom>
              <a:solidFill>
                <a:srgbClr val="A35D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530;p31">
                <a:extLst>
                  <a:ext uri="{FF2B5EF4-FFF2-40B4-BE49-F238E27FC236}">
                    <a16:creationId xmlns:a16="http://schemas.microsoft.com/office/drawing/2014/main" id="{0D096D94-0992-4E3B-8A05-C1153687D1C5}"/>
                  </a:ext>
                </a:extLst>
              </p:cNvPr>
              <p:cNvSpPr/>
              <p:nvPr/>
            </p:nvSpPr>
            <p:spPr>
              <a:xfrm>
                <a:off x="1352371" y="1097021"/>
                <a:ext cx="1127950" cy="1532467"/>
              </a:xfrm>
              <a:custGeom>
                <a:avLst/>
                <a:gdLst/>
                <a:ahLst/>
                <a:cxnLst/>
                <a:rect l="l" t="t" r="r" b="b"/>
                <a:pathLst>
                  <a:path w="20296" h="27576" extrusionOk="0">
                    <a:moveTo>
                      <a:pt x="10147" y="0"/>
                    </a:moveTo>
                    <a:cubicBezTo>
                      <a:pt x="4543" y="0"/>
                      <a:pt x="1" y="4545"/>
                      <a:pt x="1" y="10149"/>
                    </a:cubicBezTo>
                    <a:cubicBezTo>
                      <a:pt x="1" y="15755"/>
                      <a:pt x="4543" y="20298"/>
                      <a:pt x="10147" y="20298"/>
                    </a:cubicBezTo>
                    <a:cubicBezTo>
                      <a:pt x="10623" y="20298"/>
                      <a:pt x="11086" y="20264"/>
                      <a:pt x="11541" y="20202"/>
                    </a:cubicBezTo>
                    <a:lnTo>
                      <a:pt x="16315" y="27575"/>
                    </a:lnTo>
                    <a:lnTo>
                      <a:pt x="16315" y="27575"/>
                    </a:lnTo>
                    <a:lnTo>
                      <a:pt x="14994" y="19070"/>
                    </a:lnTo>
                    <a:cubicBezTo>
                      <a:pt x="18152" y="17348"/>
                      <a:pt x="20296" y="14000"/>
                      <a:pt x="20296" y="10149"/>
                    </a:cubicBezTo>
                    <a:cubicBezTo>
                      <a:pt x="20296" y="4545"/>
                      <a:pt x="15753" y="0"/>
                      <a:pt x="101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531;p31">
                <a:extLst>
                  <a:ext uri="{FF2B5EF4-FFF2-40B4-BE49-F238E27FC236}">
                    <a16:creationId xmlns:a16="http://schemas.microsoft.com/office/drawing/2014/main" id="{3F2AC795-EB97-48F3-811A-0E78747AD15A}"/>
                  </a:ext>
                </a:extLst>
              </p:cNvPr>
              <p:cNvSpPr/>
              <p:nvPr/>
            </p:nvSpPr>
            <p:spPr>
              <a:xfrm>
                <a:off x="1592905" y="1336555"/>
                <a:ext cx="642892" cy="642863"/>
              </a:xfrm>
              <a:custGeom>
                <a:avLst/>
                <a:gdLst/>
                <a:ahLst/>
                <a:cxnLst/>
                <a:rect l="l" t="t" r="r" b="b"/>
                <a:pathLst>
                  <a:path w="11568" h="11568" extrusionOk="0">
                    <a:moveTo>
                      <a:pt x="5784" y="610"/>
                    </a:moveTo>
                    <a:cubicBezTo>
                      <a:pt x="8636" y="610"/>
                      <a:pt x="10956" y="2930"/>
                      <a:pt x="10956" y="5784"/>
                    </a:cubicBezTo>
                    <a:cubicBezTo>
                      <a:pt x="10956" y="8636"/>
                      <a:pt x="8636" y="10956"/>
                      <a:pt x="5784" y="10956"/>
                    </a:cubicBezTo>
                    <a:cubicBezTo>
                      <a:pt x="2930" y="10956"/>
                      <a:pt x="610" y="8636"/>
                      <a:pt x="610" y="5784"/>
                    </a:cubicBezTo>
                    <a:cubicBezTo>
                      <a:pt x="610" y="2930"/>
                      <a:pt x="2930" y="610"/>
                      <a:pt x="5784" y="610"/>
                    </a:cubicBezTo>
                    <a:close/>
                    <a:moveTo>
                      <a:pt x="5784" y="1"/>
                    </a:moveTo>
                    <a:cubicBezTo>
                      <a:pt x="2593" y="1"/>
                      <a:pt x="1" y="2593"/>
                      <a:pt x="1" y="5784"/>
                    </a:cubicBezTo>
                    <a:cubicBezTo>
                      <a:pt x="1" y="8972"/>
                      <a:pt x="2593" y="11568"/>
                      <a:pt x="5784" y="11568"/>
                    </a:cubicBezTo>
                    <a:cubicBezTo>
                      <a:pt x="8972" y="11568"/>
                      <a:pt x="11568" y="8972"/>
                      <a:pt x="11568" y="5784"/>
                    </a:cubicBezTo>
                    <a:cubicBezTo>
                      <a:pt x="11568" y="2593"/>
                      <a:pt x="8972" y="1"/>
                      <a:pt x="57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532;p31">
                <a:extLst>
                  <a:ext uri="{FF2B5EF4-FFF2-40B4-BE49-F238E27FC236}">
                    <a16:creationId xmlns:a16="http://schemas.microsoft.com/office/drawing/2014/main" id="{3D41FDD7-A1B1-4A1F-9B60-33BA5C509BAA}"/>
                  </a:ext>
                </a:extLst>
              </p:cNvPr>
              <p:cNvSpPr/>
              <p:nvPr/>
            </p:nvSpPr>
            <p:spPr>
              <a:xfrm>
                <a:off x="1714673" y="1336555"/>
                <a:ext cx="399195" cy="642863"/>
              </a:xfrm>
              <a:custGeom>
                <a:avLst/>
                <a:gdLst/>
                <a:ahLst/>
                <a:cxnLst/>
                <a:rect l="l" t="t" r="r" b="b"/>
                <a:pathLst>
                  <a:path w="7183" h="11568" extrusionOk="0">
                    <a:moveTo>
                      <a:pt x="3593" y="610"/>
                    </a:moveTo>
                    <a:cubicBezTo>
                      <a:pt x="5237" y="610"/>
                      <a:pt x="6570" y="2930"/>
                      <a:pt x="6570" y="5784"/>
                    </a:cubicBezTo>
                    <a:cubicBezTo>
                      <a:pt x="6570" y="8636"/>
                      <a:pt x="5237" y="10956"/>
                      <a:pt x="3593" y="10956"/>
                    </a:cubicBezTo>
                    <a:cubicBezTo>
                      <a:pt x="1950" y="10956"/>
                      <a:pt x="613" y="8636"/>
                      <a:pt x="613" y="5784"/>
                    </a:cubicBezTo>
                    <a:cubicBezTo>
                      <a:pt x="613" y="2930"/>
                      <a:pt x="1950" y="610"/>
                      <a:pt x="3593" y="610"/>
                    </a:cubicBezTo>
                    <a:close/>
                    <a:moveTo>
                      <a:pt x="3593" y="1"/>
                    </a:moveTo>
                    <a:cubicBezTo>
                      <a:pt x="1613" y="1"/>
                      <a:pt x="0" y="2593"/>
                      <a:pt x="0" y="5784"/>
                    </a:cubicBezTo>
                    <a:cubicBezTo>
                      <a:pt x="0" y="8972"/>
                      <a:pt x="1613" y="11568"/>
                      <a:pt x="3593" y="11568"/>
                    </a:cubicBezTo>
                    <a:cubicBezTo>
                      <a:pt x="5570" y="11568"/>
                      <a:pt x="7183" y="8972"/>
                      <a:pt x="7183" y="5784"/>
                    </a:cubicBezTo>
                    <a:cubicBezTo>
                      <a:pt x="7183" y="2593"/>
                      <a:pt x="5570" y="1"/>
                      <a:pt x="359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533;p31">
                <a:extLst>
                  <a:ext uri="{FF2B5EF4-FFF2-40B4-BE49-F238E27FC236}">
                    <a16:creationId xmlns:a16="http://schemas.microsoft.com/office/drawing/2014/main" id="{CF83A2CF-E121-4F29-BE96-1EEFAF149ABF}"/>
                  </a:ext>
                </a:extLst>
              </p:cNvPr>
              <p:cNvSpPr/>
              <p:nvPr/>
            </p:nvSpPr>
            <p:spPr>
              <a:xfrm>
                <a:off x="1892628" y="1343391"/>
                <a:ext cx="33901" cy="614132"/>
              </a:xfrm>
              <a:custGeom>
                <a:avLst/>
                <a:gdLst/>
                <a:ahLst/>
                <a:cxnLst/>
                <a:rect l="l" t="t" r="r" b="b"/>
                <a:pathLst>
                  <a:path w="610" h="11051" extrusionOk="0">
                    <a:moveTo>
                      <a:pt x="0" y="0"/>
                    </a:moveTo>
                    <a:lnTo>
                      <a:pt x="0" y="11051"/>
                    </a:lnTo>
                    <a:lnTo>
                      <a:pt x="609" y="11051"/>
                    </a:lnTo>
                    <a:lnTo>
                      <a:pt x="6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25" name="Google Shape;444;p31">
              <a:extLst>
                <a:ext uri="{FF2B5EF4-FFF2-40B4-BE49-F238E27FC236}">
                  <a16:creationId xmlns:a16="http://schemas.microsoft.com/office/drawing/2014/main" id="{FF130B20-F307-4E44-B8EA-AB6E453C1038}"/>
                </a:ext>
              </a:extLst>
            </p:cNvPr>
            <p:cNvSpPr/>
            <p:nvPr/>
          </p:nvSpPr>
          <p:spPr>
            <a:xfrm>
              <a:off x="9715507" y="779645"/>
              <a:ext cx="97325" cy="167601"/>
            </a:xfrm>
            <a:custGeom>
              <a:avLst/>
              <a:gdLst/>
              <a:ahLst/>
              <a:cxnLst/>
              <a:rect l="l" t="t" r="r" b="b"/>
              <a:pathLst>
                <a:path w="2253" h="4127" extrusionOk="0">
                  <a:moveTo>
                    <a:pt x="1" y="0"/>
                  </a:moveTo>
                  <a:lnTo>
                    <a:pt x="715" y="3862"/>
                  </a:lnTo>
                  <a:lnTo>
                    <a:pt x="1154" y="3937"/>
                  </a:lnTo>
                  <a:lnTo>
                    <a:pt x="633" y="1140"/>
                  </a:lnTo>
                  <a:lnTo>
                    <a:pt x="1756" y="4042"/>
                  </a:lnTo>
                  <a:lnTo>
                    <a:pt x="2253" y="4127"/>
                  </a:lnTo>
                  <a:lnTo>
                    <a:pt x="1532" y="292"/>
                  </a:lnTo>
                  <a:lnTo>
                    <a:pt x="1106" y="211"/>
                  </a:lnTo>
                  <a:lnTo>
                    <a:pt x="1106" y="211"/>
                  </a:lnTo>
                  <a:lnTo>
                    <a:pt x="1535" y="2504"/>
                  </a:lnTo>
                  <a:lnTo>
                    <a:pt x="610" y="1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">
                <a:noFill/>
              </a:endParaRPr>
            </a:p>
          </p:txBody>
        </p:sp>
        <p:sp>
          <p:nvSpPr>
            <p:cNvPr id="1027" name="Google Shape;445;p31">
              <a:extLst>
                <a:ext uri="{FF2B5EF4-FFF2-40B4-BE49-F238E27FC236}">
                  <a16:creationId xmlns:a16="http://schemas.microsoft.com/office/drawing/2014/main" id="{A222FCC1-2B8F-4678-B0E1-EE15E9AEB87F}"/>
                </a:ext>
              </a:extLst>
            </p:cNvPr>
            <p:cNvSpPr/>
            <p:nvPr/>
          </p:nvSpPr>
          <p:spPr>
            <a:xfrm>
              <a:off x="9820630" y="795059"/>
              <a:ext cx="86742" cy="164027"/>
            </a:xfrm>
            <a:custGeom>
              <a:avLst/>
              <a:gdLst/>
              <a:ahLst/>
              <a:cxnLst/>
              <a:rect l="l" t="t" r="r" b="b"/>
              <a:pathLst>
                <a:path w="2008" h="4039" extrusionOk="0">
                  <a:moveTo>
                    <a:pt x="0" y="0"/>
                  </a:moveTo>
                  <a:lnTo>
                    <a:pt x="721" y="3814"/>
                  </a:lnTo>
                  <a:lnTo>
                    <a:pt x="2007" y="4039"/>
                  </a:lnTo>
                  <a:lnTo>
                    <a:pt x="2007" y="4039"/>
                  </a:lnTo>
                  <a:lnTo>
                    <a:pt x="1905" y="3495"/>
                  </a:lnTo>
                  <a:lnTo>
                    <a:pt x="1092" y="3352"/>
                  </a:lnTo>
                  <a:lnTo>
                    <a:pt x="881" y="2233"/>
                  </a:lnTo>
                  <a:lnTo>
                    <a:pt x="1527" y="2352"/>
                  </a:lnTo>
                  <a:lnTo>
                    <a:pt x="1425" y="1810"/>
                  </a:lnTo>
                  <a:lnTo>
                    <a:pt x="779" y="1691"/>
                  </a:lnTo>
                  <a:lnTo>
                    <a:pt x="578" y="633"/>
                  </a:lnTo>
                  <a:lnTo>
                    <a:pt x="1392" y="786"/>
                  </a:lnTo>
                  <a:lnTo>
                    <a:pt x="1286" y="2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">
                <a:noFill/>
              </a:endParaRPr>
            </a:p>
          </p:txBody>
        </p:sp>
        <p:sp>
          <p:nvSpPr>
            <p:cNvPr id="1028" name="Google Shape;446;p31">
              <a:extLst>
                <a:ext uri="{FF2B5EF4-FFF2-40B4-BE49-F238E27FC236}">
                  <a16:creationId xmlns:a16="http://schemas.microsoft.com/office/drawing/2014/main" id="{A6B7AB3D-51FE-4A97-9CFA-4B4A0DEBE174}"/>
                </a:ext>
              </a:extLst>
            </p:cNvPr>
            <p:cNvSpPr/>
            <p:nvPr/>
          </p:nvSpPr>
          <p:spPr>
            <a:xfrm>
              <a:off x="9903567" y="798828"/>
              <a:ext cx="113351" cy="166789"/>
            </a:xfrm>
            <a:custGeom>
              <a:avLst/>
              <a:gdLst/>
              <a:ahLst/>
              <a:cxnLst/>
              <a:rect l="l" t="t" r="r" b="b"/>
              <a:pathLst>
                <a:path w="2624" h="4107" extrusionOk="0">
                  <a:moveTo>
                    <a:pt x="0" y="0"/>
                  </a:moveTo>
                  <a:lnTo>
                    <a:pt x="1048" y="3835"/>
                  </a:lnTo>
                  <a:lnTo>
                    <a:pt x="1684" y="3943"/>
                  </a:lnTo>
                  <a:lnTo>
                    <a:pt x="1463" y="1967"/>
                  </a:lnTo>
                  <a:lnTo>
                    <a:pt x="2018" y="4001"/>
                  </a:lnTo>
                  <a:lnTo>
                    <a:pt x="2623" y="4107"/>
                  </a:lnTo>
                  <a:lnTo>
                    <a:pt x="2623" y="4107"/>
                  </a:lnTo>
                  <a:lnTo>
                    <a:pt x="2222" y="429"/>
                  </a:lnTo>
                  <a:lnTo>
                    <a:pt x="1827" y="354"/>
                  </a:lnTo>
                  <a:lnTo>
                    <a:pt x="2164" y="3280"/>
                  </a:lnTo>
                  <a:lnTo>
                    <a:pt x="1361" y="262"/>
                  </a:lnTo>
                  <a:lnTo>
                    <a:pt x="919" y="177"/>
                  </a:lnTo>
                  <a:lnTo>
                    <a:pt x="1266" y="3100"/>
                  </a:lnTo>
                  <a:lnTo>
                    <a:pt x="449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">
                <a:noFill/>
              </a:endParaRPr>
            </a:p>
          </p:txBody>
        </p:sp>
        <p:sp>
          <p:nvSpPr>
            <p:cNvPr id="1029" name="Google Shape;447;p31">
              <a:extLst>
                <a:ext uri="{FF2B5EF4-FFF2-40B4-BE49-F238E27FC236}">
                  <a16:creationId xmlns:a16="http://schemas.microsoft.com/office/drawing/2014/main" id="{1AC51957-88C6-4F1E-A87C-D79861E84B89}"/>
                </a:ext>
              </a:extLst>
            </p:cNvPr>
            <p:cNvSpPr/>
            <p:nvPr/>
          </p:nvSpPr>
          <p:spPr>
            <a:xfrm>
              <a:off x="10052699" y="829899"/>
              <a:ext cx="82292" cy="155012"/>
            </a:xfrm>
            <a:custGeom>
              <a:avLst/>
              <a:gdLst/>
              <a:ahLst/>
              <a:cxnLst/>
              <a:rect l="l" t="t" r="r" b="b"/>
              <a:pathLst>
                <a:path w="1905" h="3817" extrusionOk="0">
                  <a:moveTo>
                    <a:pt x="446" y="1"/>
                  </a:moveTo>
                  <a:cubicBezTo>
                    <a:pt x="115" y="1"/>
                    <a:pt x="1" y="292"/>
                    <a:pt x="104" y="818"/>
                  </a:cubicBezTo>
                  <a:cubicBezTo>
                    <a:pt x="311" y="1879"/>
                    <a:pt x="1213" y="2182"/>
                    <a:pt x="1362" y="2944"/>
                  </a:cubicBezTo>
                  <a:cubicBezTo>
                    <a:pt x="1408" y="3181"/>
                    <a:pt x="1358" y="3271"/>
                    <a:pt x="1246" y="3271"/>
                  </a:cubicBezTo>
                  <a:cubicBezTo>
                    <a:pt x="1232" y="3271"/>
                    <a:pt x="1217" y="3270"/>
                    <a:pt x="1202" y="3267"/>
                  </a:cubicBezTo>
                  <a:cubicBezTo>
                    <a:pt x="1059" y="3240"/>
                    <a:pt x="951" y="3128"/>
                    <a:pt x="900" y="2862"/>
                  </a:cubicBezTo>
                  <a:lnTo>
                    <a:pt x="848" y="2597"/>
                  </a:lnTo>
                  <a:lnTo>
                    <a:pt x="423" y="2522"/>
                  </a:lnTo>
                  <a:lnTo>
                    <a:pt x="467" y="2750"/>
                  </a:lnTo>
                  <a:cubicBezTo>
                    <a:pt x="583" y="3349"/>
                    <a:pt x="880" y="3730"/>
                    <a:pt x="1318" y="3805"/>
                  </a:cubicBezTo>
                  <a:cubicBezTo>
                    <a:pt x="1362" y="3813"/>
                    <a:pt x="1404" y="3816"/>
                    <a:pt x="1442" y="3816"/>
                  </a:cubicBezTo>
                  <a:cubicBezTo>
                    <a:pt x="1787" y="3816"/>
                    <a:pt x="1905" y="3521"/>
                    <a:pt x="1801" y="2989"/>
                  </a:cubicBezTo>
                  <a:cubicBezTo>
                    <a:pt x="1594" y="1930"/>
                    <a:pt x="692" y="1628"/>
                    <a:pt x="546" y="866"/>
                  </a:cubicBezTo>
                  <a:cubicBezTo>
                    <a:pt x="498" y="634"/>
                    <a:pt x="543" y="541"/>
                    <a:pt x="650" y="541"/>
                  </a:cubicBezTo>
                  <a:cubicBezTo>
                    <a:pt x="664" y="541"/>
                    <a:pt x="680" y="542"/>
                    <a:pt x="696" y="546"/>
                  </a:cubicBezTo>
                  <a:cubicBezTo>
                    <a:pt x="839" y="573"/>
                    <a:pt x="941" y="689"/>
                    <a:pt x="991" y="951"/>
                  </a:cubicBezTo>
                  <a:lnTo>
                    <a:pt x="1022" y="1103"/>
                  </a:lnTo>
                  <a:lnTo>
                    <a:pt x="1440" y="1182"/>
                  </a:lnTo>
                  <a:lnTo>
                    <a:pt x="1420" y="1066"/>
                  </a:lnTo>
                  <a:cubicBezTo>
                    <a:pt x="1304" y="478"/>
                    <a:pt x="1015" y="100"/>
                    <a:pt x="583" y="15"/>
                  </a:cubicBezTo>
                  <a:cubicBezTo>
                    <a:pt x="534" y="5"/>
                    <a:pt x="488" y="1"/>
                    <a:pt x="446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0">
                <a:noFill/>
              </a:endParaRPr>
            </a:p>
          </p:txBody>
        </p:sp>
      </p:grpSp>
      <p:sp>
        <p:nvSpPr>
          <p:cNvPr id="1030" name="TextBox 1029">
            <a:extLst>
              <a:ext uri="{FF2B5EF4-FFF2-40B4-BE49-F238E27FC236}">
                <a16:creationId xmlns:a16="http://schemas.microsoft.com/office/drawing/2014/main" id="{EFAF472B-5092-4FCD-B6DC-8B5F472114CA}"/>
              </a:ext>
            </a:extLst>
          </p:cNvPr>
          <p:cNvSpPr txBox="1"/>
          <p:nvPr/>
        </p:nvSpPr>
        <p:spPr>
          <a:xfrm>
            <a:off x="1084230" y="431680"/>
            <a:ext cx="851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배경</a:t>
            </a:r>
          </a:p>
        </p:txBody>
      </p:sp>
      <p:sp>
        <p:nvSpPr>
          <p:cNvPr id="1031" name="사각형: 잘린 한쪽 모서리 1030">
            <a:extLst>
              <a:ext uri="{FF2B5EF4-FFF2-40B4-BE49-F238E27FC236}">
                <a16:creationId xmlns:a16="http://schemas.microsoft.com/office/drawing/2014/main" id="{63948215-2BBC-4A39-8A09-2F8B52AA0914}"/>
              </a:ext>
            </a:extLst>
          </p:cNvPr>
          <p:cNvSpPr/>
          <p:nvPr/>
        </p:nvSpPr>
        <p:spPr>
          <a:xfrm flipH="1">
            <a:off x="6522315" y="3253105"/>
            <a:ext cx="4561226" cy="3118395"/>
          </a:xfrm>
          <a:prstGeom prst="snip1Rect">
            <a:avLst/>
          </a:prstGeom>
          <a:noFill/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사각형: 잘린 한쪽 모서리 1031">
            <a:extLst>
              <a:ext uri="{FF2B5EF4-FFF2-40B4-BE49-F238E27FC236}">
                <a16:creationId xmlns:a16="http://schemas.microsoft.com/office/drawing/2014/main" id="{C8278FEE-B4D5-47BE-99EE-87757400BD65}"/>
              </a:ext>
            </a:extLst>
          </p:cNvPr>
          <p:cNvSpPr/>
          <p:nvPr/>
        </p:nvSpPr>
        <p:spPr>
          <a:xfrm flipH="1">
            <a:off x="960192" y="3253106"/>
            <a:ext cx="4345118" cy="3118394"/>
          </a:xfrm>
          <a:prstGeom prst="snip1Rect">
            <a:avLst/>
          </a:prstGeom>
          <a:noFill/>
          <a:ln w="762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B6AD74BD-762A-49D5-9B95-25294EC82FA3}"/>
              </a:ext>
            </a:extLst>
          </p:cNvPr>
          <p:cNvSpPr txBox="1"/>
          <p:nvPr/>
        </p:nvSpPr>
        <p:spPr>
          <a:xfrm>
            <a:off x="3507240" y="1843329"/>
            <a:ext cx="52923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“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정보 부족   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=  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의료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경제적 위협</a:t>
            </a:r>
            <a:r>
              <a:rPr lang="en-US" altLang="ko-KR" sz="28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”</a:t>
            </a:r>
            <a:endParaRPr lang="ko-KR" altLang="en-US" sz="28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344" name="직선 연결선 343">
            <a:extLst>
              <a:ext uri="{FF2B5EF4-FFF2-40B4-BE49-F238E27FC236}">
                <a16:creationId xmlns:a16="http://schemas.microsoft.com/office/drawing/2014/main" id="{5D4911FE-7BBD-4484-B9D1-7418C267259B}"/>
              </a:ext>
            </a:extLst>
          </p:cNvPr>
          <p:cNvCxnSpPr>
            <a:cxnSpLocks/>
          </p:cNvCxnSpPr>
          <p:nvPr/>
        </p:nvCxnSpPr>
        <p:spPr>
          <a:xfrm flipH="1">
            <a:off x="1181101" y="5369893"/>
            <a:ext cx="3952874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9" name="직선 연결선 348">
            <a:extLst>
              <a:ext uri="{FF2B5EF4-FFF2-40B4-BE49-F238E27FC236}">
                <a16:creationId xmlns:a16="http://schemas.microsoft.com/office/drawing/2014/main" id="{11B6B512-8EAE-4D45-A4CB-8F5CA12F742D}"/>
              </a:ext>
            </a:extLst>
          </p:cNvPr>
          <p:cNvCxnSpPr>
            <a:cxnSpLocks/>
          </p:cNvCxnSpPr>
          <p:nvPr/>
        </p:nvCxnSpPr>
        <p:spPr>
          <a:xfrm flipH="1">
            <a:off x="6774456" y="5369894"/>
            <a:ext cx="3952874" cy="0"/>
          </a:xfrm>
          <a:prstGeom prst="line">
            <a:avLst/>
          </a:prstGeom>
          <a:ln>
            <a:solidFill>
              <a:srgbClr val="BDD7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1" name="TextBox 1040">
            <a:extLst>
              <a:ext uri="{FF2B5EF4-FFF2-40B4-BE49-F238E27FC236}">
                <a16:creationId xmlns:a16="http://schemas.microsoft.com/office/drawing/2014/main" id="{4C844256-9D6D-4443-8D96-F385D40E7776}"/>
              </a:ext>
            </a:extLst>
          </p:cNvPr>
          <p:cNvSpPr txBox="1"/>
          <p:nvPr/>
        </p:nvSpPr>
        <p:spPr>
          <a:xfrm>
            <a:off x="1141937" y="997905"/>
            <a:ext cx="1633781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E4848"/>
                </a:solidFill>
                <a:latin typeface="나눔바른고딕" panose="020B0603020101020101" pitchFamily="50" charset="-127"/>
                <a:ea typeface="나눔바른고딕"/>
                <a:cs typeface="+mj-cs"/>
              </a:rPr>
              <a:t>정보부족으로 인한 혼란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E4848"/>
              </a:solidFill>
              <a:latin typeface="나눔바른고딕" panose="020B0603020101020101" pitchFamily="50" charset="-127"/>
              <a:ea typeface="나눔바른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97268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2052010F-D203-4CBE-A48D-C84B5B8221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70"/>
          <a:stretch/>
        </p:blipFill>
        <p:spPr bwMode="auto">
          <a:xfrm>
            <a:off x="3553828" y="2490324"/>
            <a:ext cx="4004439" cy="181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5532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230867" y="306866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658434" y="306866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086001" y="306866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513567" y="306866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281023" y="994720"/>
            <a:ext cx="3607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“</a:t>
            </a:r>
            <a:r>
              <a:rPr lang="ko-KR" altLang="en-US" sz="24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방역</a:t>
            </a:r>
            <a:r>
              <a:rPr lang="en-US" altLang="ko-KR" sz="24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4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경제 두 토끼 다 잡아야</a:t>
            </a:r>
            <a:r>
              <a:rPr lang="en-US" altLang="ko-KR" sz="24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＂</a:t>
            </a:r>
            <a:endParaRPr lang="ko-KR" altLang="en-US" sz="2400" spc="-150" dirty="0">
              <a:solidFill>
                <a:srgbClr val="00002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03D4B2-87C1-4331-8CF2-5237152CED2D}"/>
              </a:ext>
            </a:extLst>
          </p:cNvPr>
          <p:cNvSpPr txBox="1"/>
          <p:nvPr/>
        </p:nvSpPr>
        <p:spPr>
          <a:xfrm>
            <a:off x="1224981" y="2064027"/>
            <a:ext cx="22023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 사태 극복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4F82F0-022B-4987-81F5-7F0A37652EC6}"/>
              </a:ext>
            </a:extLst>
          </p:cNvPr>
          <p:cNvSpPr txBox="1"/>
          <p:nvPr/>
        </p:nvSpPr>
        <p:spPr>
          <a:xfrm>
            <a:off x="7109755" y="2046116"/>
            <a:ext cx="23654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 블루 극복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81F16E-A8D0-4346-AC6C-62A41642AD60}"/>
              </a:ext>
            </a:extLst>
          </p:cNvPr>
          <p:cNvSpPr txBox="1"/>
          <p:nvPr/>
        </p:nvSpPr>
        <p:spPr>
          <a:xfrm>
            <a:off x="1481382" y="2666298"/>
            <a:ext cx="2446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위험지역 방문 자제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B143C3-53B9-49E6-86C8-AA13500AF03C}"/>
              </a:ext>
            </a:extLst>
          </p:cNvPr>
          <p:cNvSpPr txBox="1"/>
          <p:nvPr/>
        </p:nvSpPr>
        <p:spPr>
          <a:xfrm>
            <a:off x="1481382" y="3366334"/>
            <a:ext cx="2043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사회적 거리두기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02C0F3-ED08-41C8-AE1A-300385D62E0F}"/>
              </a:ext>
            </a:extLst>
          </p:cNvPr>
          <p:cNvSpPr txBox="1"/>
          <p:nvPr/>
        </p:nvSpPr>
        <p:spPr>
          <a:xfrm>
            <a:off x="7309861" y="2651914"/>
            <a:ext cx="3956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침체된 상권 활성화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E36054-B644-4A87-810C-71804FDCAFBE}"/>
              </a:ext>
            </a:extLst>
          </p:cNvPr>
          <p:cNvSpPr txBox="1"/>
          <p:nvPr/>
        </p:nvSpPr>
        <p:spPr>
          <a:xfrm>
            <a:off x="7309861" y="3860062"/>
            <a:ext cx="3956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적정 수준의 사회생활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1471D4C-C15E-440B-B449-F08C4B8144AD}"/>
              </a:ext>
            </a:extLst>
          </p:cNvPr>
          <p:cNvSpPr txBox="1"/>
          <p:nvPr/>
        </p:nvSpPr>
        <p:spPr>
          <a:xfrm>
            <a:off x="7812216" y="4287404"/>
            <a:ext cx="33259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심리적 건강을 위한 외출 필요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A6117B-6DD8-4924-A070-DD550B688BC9}"/>
              </a:ext>
            </a:extLst>
          </p:cNvPr>
          <p:cNvSpPr txBox="1"/>
          <p:nvPr/>
        </p:nvSpPr>
        <p:spPr>
          <a:xfrm>
            <a:off x="7812216" y="3068570"/>
            <a:ext cx="39561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지역에 대한 과도한 공포 지양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175105C-AD96-46D3-AAB8-9F85CAF6ED84}"/>
              </a:ext>
            </a:extLst>
          </p:cNvPr>
          <p:cNvSpPr/>
          <p:nvPr/>
        </p:nvSpPr>
        <p:spPr>
          <a:xfrm>
            <a:off x="2449422" y="5415744"/>
            <a:ext cx="7412443" cy="818923"/>
          </a:xfrm>
          <a:prstGeom prst="rect">
            <a:avLst/>
          </a:prstGeom>
          <a:noFill/>
          <a:ln w="57150">
            <a:solidFill>
              <a:srgbClr val="5E484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경제와 국민의 정신건강을  고려할 때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전면적인 외출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중단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불가능에 가까움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/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불가피한 외출을 최대한 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안전하게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’ </a:t>
            </a:r>
            <a:r>
              <a:rPr lang="ko-KR" altLang="en-US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할 수 있도록 하는 방안이 필요</a:t>
            </a:r>
            <a:r>
              <a:rPr lang="en-US" altLang="ko-KR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B7596F-24C1-4A96-A3B5-29ABC9DC7ECD}"/>
              </a:ext>
            </a:extLst>
          </p:cNvPr>
          <p:cNvSpPr txBox="1"/>
          <p:nvPr/>
        </p:nvSpPr>
        <p:spPr>
          <a:xfrm>
            <a:off x="1834531" y="3903282"/>
            <a:ext cx="20432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마스크 착용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00AB26-A668-42A6-A24D-188CE01665BE}"/>
              </a:ext>
            </a:extLst>
          </p:cNvPr>
          <p:cNvSpPr txBox="1"/>
          <p:nvPr/>
        </p:nvSpPr>
        <p:spPr>
          <a:xfrm>
            <a:off x="1871400" y="4330189"/>
            <a:ext cx="23297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과밀장소 방문 자제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DC8251A-6FDC-45B0-A5A8-277BC963139B}"/>
              </a:ext>
            </a:extLst>
          </p:cNvPr>
          <p:cNvSpPr/>
          <p:nvPr/>
        </p:nvSpPr>
        <p:spPr>
          <a:xfrm>
            <a:off x="455532" y="1512369"/>
            <a:ext cx="11258060" cy="4846684"/>
          </a:xfrm>
          <a:prstGeom prst="rect">
            <a:avLst/>
          </a:prstGeom>
          <a:noFill/>
          <a:ln w="38100">
            <a:solidFill>
              <a:srgbClr val="0000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59B83F-6527-45D3-8E82-C540925E40C7}"/>
              </a:ext>
            </a:extLst>
          </p:cNvPr>
          <p:cNvSpPr txBox="1"/>
          <p:nvPr/>
        </p:nvSpPr>
        <p:spPr>
          <a:xfrm>
            <a:off x="7812216" y="3471633"/>
            <a:ext cx="28756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소비심리 활성화 필요</a:t>
            </a: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133192AF-AF58-474F-B2FD-D2EA535DC25F}"/>
              </a:ext>
            </a:extLst>
          </p:cNvPr>
          <p:cNvCxnSpPr>
            <a:cxnSpLocks/>
          </p:cNvCxnSpPr>
          <p:nvPr/>
        </p:nvCxnSpPr>
        <p:spPr>
          <a:xfrm flipV="1">
            <a:off x="1359241" y="2606249"/>
            <a:ext cx="0" cy="2012232"/>
          </a:xfrm>
          <a:prstGeom prst="line">
            <a:avLst/>
          </a:prstGeom>
          <a:ln>
            <a:solidFill>
              <a:srgbClr val="BDD7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7C8DA56B-628B-4EF7-A919-7B51B8E0C8F6}"/>
              </a:ext>
            </a:extLst>
          </p:cNvPr>
          <p:cNvCxnSpPr>
            <a:cxnSpLocks/>
          </p:cNvCxnSpPr>
          <p:nvPr/>
        </p:nvCxnSpPr>
        <p:spPr>
          <a:xfrm flipV="1">
            <a:off x="7282262" y="2666298"/>
            <a:ext cx="0" cy="1836258"/>
          </a:xfrm>
          <a:prstGeom prst="line">
            <a:avLst/>
          </a:prstGeom>
          <a:ln>
            <a:solidFill>
              <a:srgbClr val="BDD7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E9687460-3A65-4A61-B1BA-DA10A7C4FD16}"/>
              </a:ext>
            </a:extLst>
          </p:cNvPr>
          <p:cNvSpPr txBox="1"/>
          <p:nvPr/>
        </p:nvSpPr>
        <p:spPr>
          <a:xfrm>
            <a:off x="1084230" y="431680"/>
            <a:ext cx="851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배경</a:t>
            </a:r>
          </a:p>
        </p:txBody>
      </p:sp>
    </p:spTree>
    <p:extLst>
      <p:ext uri="{BB962C8B-B14F-4D97-AF65-F5344CB8AC3E}">
        <p14:creationId xmlns:p14="http://schemas.microsoft.com/office/powerpoint/2010/main" val="954415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5532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230867" y="306866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658434" y="306866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086001" y="306866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513567" y="306866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C8540989-7434-40DA-AD93-BBB4DBC5D0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832" y="1681608"/>
            <a:ext cx="2339217" cy="402374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2EFF076-0639-40BF-8433-D5F47DB1EB4A}"/>
              </a:ext>
            </a:extLst>
          </p:cNvPr>
          <p:cNvSpPr txBox="1"/>
          <p:nvPr/>
        </p:nvSpPr>
        <p:spPr>
          <a:xfrm>
            <a:off x="5358468" y="2170883"/>
            <a:ext cx="100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감염지수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028B0F-E91A-4BBF-9AE3-EF5813B74E70}"/>
              </a:ext>
            </a:extLst>
          </p:cNvPr>
          <p:cNvSpPr txBox="1"/>
          <p:nvPr/>
        </p:nvSpPr>
        <p:spPr>
          <a:xfrm>
            <a:off x="5210665" y="3103060"/>
            <a:ext cx="1323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예상 유동인구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1D52D6-80EC-4821-8BFD-059B54C86BE1}"/>
              </a:ext>
            </a:extLst>
          </p:cNvPr>
          <p:cNvSpPr txBox="1"/>
          <p:nvPr/>
        </p:nvSpPr>
        <p:spPr>
          <a:xfrm>
            <a:off x="5429700" y="2600042"/>
            <a:ext cx="8671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혼잡도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6E5878B-A683-444F-BA3C-99643BB61425}"/>
              </a:ext>
            </a:extLst>
          </p:cNvPr>
          <p:cNvSpPr txBox="1"/>
          <p:nvPr/>
        </p:nvSpPr>
        <p:spPr>
          <a:xfrm>
            <a:off x="5224751" y="3651937"/>
            <a:ext cx="1277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감염재생산수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4C6396-3DDA-4A09-9378-0DDCBD6B2B41}"/>
              </a:ext>
            </a:extLst>
          </p:cNvPr>
          <p:cNvSpPr txBox="1"/>
          <p:nvPr/>
        </p:nvSpPr>
        <p:spPr>
          <a:xfrm>
            <a:off x="5154772" y="4209459"/>
            <a:ext cx="1417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예상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확진자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수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F79A42-78A9-49CD-8705-14273558508A}"/>
              </a:ext>
            </a:extLst>
          </p:cNvPr>
          <p:cNvSpPr txBox="1"/>
          <p:nvPr/>
        </p:nvSpPr>
        <p:spPr>
          <a:xfrm>
            <a:off x="5012458" y="4767972"/>
            <a:ext cx="17203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예상 마스크 </a:t>
            </a:r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착용률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6525AA-768A-4F05-9BBA-5E3F60E9823E}"/>
              </a:ext>
            </a:extLst>
          </p:cNvPr>
          <p:cNvSpPr txBox="1"/>
          <p:nvPr/>
        </p:nvSpPr>
        <p:spPr>
          <a:xfrm>
            <a:off x="3650178" y="1171581"/>
            <a:ext cx="4580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“</a:t>
            </a: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특정 지역의 전염병 감염 위험도를 나타내는 지표</a:t>
            </a:r>
            <a:r>
              <a:rPr lang="en-US" altLang="ko-KR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”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A66638-11DE-49CA-997A-D74CDEF11951}"/>
              </a:ext>
            </a:extLst>
          </p:cNvPr>
          <p:cNvSpPr txBox="1"/>
          <p:nvPr/>
        </p:nvSpPr>
        <p:spPr>
          <a:xfrm>
            <a:off x="4783292" y="749900"/>
            <a:ext cx="215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감염지수 제공 서비스</a:t>
            </a:r>
            <a:endParaRPr lang="ko-KR" altLang="en-US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7FC40C50-CD89-45DE-93C6-05A392C234CF}"/>
              </a:ext>
            </a:extLst>
          </p:cNvPr>
          <p:cNvCxnSpPr>
            <a:cxnSpLocks/>
          </p:cNvCxnSpPr>
          <p:nvPr/>
        </p:nvCxnSpPr>
        <p:spPr>
          <a:xfrm>
            <a:off x="817927" y="2129432"/>
            <a:ext cx="308901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5B49F0F0-5D75-4F60-860B-A65FCCDFF3DE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3904589" y="2129432"/>
            <a:ext cx="1525111" cy="6398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2155077A-55DC-4D94-A5A0-B6B7BCF2E062}"/>
              </a:ext>
            </a:extLst>
          </p:cNvPr>
          <p:cNvSpPr txBox="1"/>
          <p:nvPr/>
        </p:nvSpPr>
        <p:spPr>
          <a:xfrm>
            <a:off x="788410" y="1749555"/>
            <a:ext cx="1775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유동인구 및 혼잡도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D339DB9-62B7-4B41-A15F-C98E45CA5C7F}"/>
              </a:ext>
            </a:extLst>
          </p:cNvPr>
          <p:cNvSpPr txBox="1"/>
          <p:nvPr/>
        </p:nvSpPr>
        <p:spPr>
          <a:xfrm>
            <a:off x="1061005" y="2207244"/>
            <a:ext cx="23392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5.61</a:t>
            </a:r>
            <a:r>
              <a:rPr lang="ko-KR" altLang="en-US" sz="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CB72F0F-F1AA-4C30-8736-67EA17EA4C66}"/>
              </a:ext>
            </a:extLst>
          </p:cNvPr>
          <p:cNvSpPr txBox="1"/>
          <p:nvPr/>
        </p:nvSpPr>
        <p:spPr>
          <a:xfrm>
            <a:off x="864526" y="3114773"/>
            <a:ext cx="2879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1m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떨어질 때 마다 감염률 감소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E321D286-8C5D-428B-94A1-4E5169A80A90}"/>
              </a:ext>
            </a:extLst>
          </p:cNvPr>
          <p:cNvCxnSpPr/>
          <p:nvPr/>
        </p:nvCxnSpPr>
        <p:spPr>
          <a:xfrm flipV="1">
            <a:off x="6501834" y="2279351"/>
            <a:ext cx="1202085" cy="15418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89FC7E08-F15D-472F-9BE7-3F6BD82FC9B6}"/>
              </a:ext>
            </a:extLst>
          </p:cNvPr>
          <p:cNvCxnSpPr/>
          <p:nvPr/>
        </p:nvCxnSpPr>
        <p:spPr>
          <a:xfrm>
            <a:off x="7703919" y="2279351"/>
            <a:ext cx="2995127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C182C70-2F8C-4148-91A6-E19E6B688D81}"/>
              </a:ext>
            </a:extLst>
          </p:cNvPr>
          <p:cNvSpPr txBox="1"/>
          <p:nvPr/>
        </p:nvSpPr>
        <p:spPr>
          <a:xfrm>
            <a:off x="9463230" y="1832329"/>
            <a:ext cx="1775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감염재생산수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22B8D90-1FA1-471E-9974-5F8591E80178}"/>
                  </a:ext>
                </a:extLst>
              </p:cNvPr>
              <p:cNvSpPr txBox="1"/>
              <p:nvPr/>
            </p:nvSpPr>
            <p:spPr>
              <a:xfrm>
                <a:off x="9526063" y="2307015"/>
                <a:ext cx="1252915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1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4000" b="1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𝑹</m:t>
                          </m:r>
                        </m:e>
                        <m:sub>
                          <m:r>
                            <a:rPr lang="en-US" altLang="ko-KR" sz="4000" b="1" i="1" smtClean="0">
                              <a:ln>
                                <a:solidFill>
                                  <a:schemeClr val="bg1">
                                    <a:alpha val="0"/>
                                  </a:schemeClr>
                                </a:solidFill>
                              </a:ln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나눔바른고딕" panose="020B0603020101020101" pitchFamily="50" charset="-127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22B8D90-1FA1-471E-9974-5F8591E80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6063" y="2307015"/>
                <a:ext cx="1252915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70EEF360-881E-4CC7-BCBD-325957B90887}"/>
              </a:ext>
            </a:extLst>
          </p:cNvPr>
          <p:cNvSpPr txBox="1"/>
          <p:nvPr/>
        </p:nvSpPr>
        <p:spPr>
          <a:xfrm>
            <a:off x="8981002" y="3050282"/>
            <a:ext cx="2755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심각도를 </a:t>
            </a:r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직관적으로 파악 가능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C95ECEC3-8C52-46B3-922D-2C376BF6740A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2796017" y="4378736"/>
            <a:ext cx="2358755" cy="55653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0A8D0A28-6035-4BF2-B31E-BF16EBE6B736}"/>
              </a:ext>
            </a:extLst>
          </p:cNvPr>
          <p:cNvCxnSpPr>
            <a:cxnSpLocks/>
          </p:cNvCxnSpPr>
          <p:nvPr/>
        </p:nvCxnSpPr>
        <p:spPr>
          <a:xfrm flipH="1">
            <a:off x="864526" y="4936258"/>
            <a:ext cx="193149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그림 3" descr="텍스트, 스크린샷, 지도이(가) 표시된 사진&#10;&#10;자동 생성된 설명">
            <a:extLst>
              <a:ext uri="{FF2B5EF4-FFF2-40B4-BE49-F238E27FC236}">
                <a16:creationId xmlns:a16="http://schemas.microsoft.com/office/drawing/2014/main" id="{A5327196-CCB7-4A94-9443-BF68571D74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79" t="3015" r="63291" b="85020"/>
          <a:stretch/>
        </p:blipFill>
        <p:spPr>
          <a:xfrm>
            <a:off x="1209966" y="5106526"/>
            <a:ext cx="2364062" cy="40229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415D2DA8-B768-4529-83F6-862D20D03838}"/>
              </a:ext>
            </a:extLst>
          </p:cNvPr>
          <p:cNvSpPr txBox="1"/>
          <p:nvPr/>
        </p:nvSpPr>
        <p:spPr>
          <a:xfrm>
            <a:off x="864526" y="5580959"/>
            <a:ext cx="2879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확진자가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증가하면 감염률이 증가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E4068CE-E4AB-40C2-A895-729B52EA6C4D}"/>
              </a:ext>
            </a:extLst>
          </p:cNvPr>
          <p:cNvSpPr txBox="1"/>
          <p:nvPr/>
        </p:nvSpPr>
        <p:spPr>
          <a:xfrm>
            <a:off x="788410" y="4596714"/>
            <a:ext cx="1123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확진자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수</a:t>
            </a:r>
          </a:p>
        </p:txBody>
      </p:sp>
      <p:cxnSp>
        <p:nvCxnSpPr>
          <p:cNvPr id="86" name="직선 연결선 85">
            <a:extLst>
              <a:ext uri="{FF2B5EF4-FFF2-40B4-BE49-F238E27FC236}">
                <a16:creationId xmlns:a16="http://schemas.microsoft.com/office/drawing/2014/main" id="{9EF85D4A-0C26-4741-AB53-13470B993AFD}"/>
              </a:ext>
            </a:extLst>
          </p:cNvPr>
          <p:cNvCxnSpPr>
            <a:cxnSpLocks/>
            <a:stCxn id="38" idx="3"/>
          </p:cNvCxnSpPr>
          <p:nvPr/>
        </p:nvCxnSpPr>
        <p:spPr>
          <a:xfrm flipV="1">
            <a:off x="6732790" y="4935268"/>
            <a:ext cx="3718845" cy="19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26FA3ED-33AA-40CE-A330-62B3F8BC74B6}"/>
              </a:ext>
            </a:extLst>
          </p:cNvPr>
          <p:cNvSpPr txBox="1"/>
          <p:nvPr/>
        </p:nvSpPr>
        <p:spPr>
          <a:xfrm>
            <a:off x="9607039" y="4596714"/>
            <a:ext cx="844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마스크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49F5F32-14E4-48C0-B948-47CB8E88FCE3}"/>
              </a:ext>
            </a:extLst>
          </p:cNvPr>
          <p:cNvSpPr txBox="1"/>
          <p:nvPr/>
        </p:nvSpPr>
        <p:spPr>
          <a:xfrm>
            <a:off x="8988997" y="5032914"/>
            <a:ext cx="233921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4.92</a:t>
            </a:r>
            <a:r>
              <a:rPr lang="ko-KR" altLang="en-US" sz="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EC28623-3803-40E7-AFE2-E1A2E3B2A0E0}"/>
              </a:ext>
            </a:extLst>
          </p:cNvPr>
          <p:cNvSpPr txBox="1"/>
          <p:nvPr/>
        </p:nvSpPr>
        <p:spPr>
          <a:xfrm>
            <a:off x="9213450" y="5821076"/>
            <a:ext cx="20257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착용 시 감염률 감소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99D40C2-AF4D-4E22-ABC1-3ADAA9D61B85}"/>
              </a:ext>
            </a:extLst>
          </p:cNvPr>
          <p:cNvSpPr txBox="1"/>
          <p:nvPr/>
        </p:nvSpPr>
        <p:spPr>
          <a:xfrm>
            <a:off x="1084230" y="431680"/>
            <a:ext cx="851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목표</a:t>
            </a:r>
          </a:p>
        </p:txBody>
      </p:sp>
    </p:spTree>
    <p:extLst>
      <p:ext uri="{BB962C8B-B14F-4D97-AF65-F5344CB8AC3E}">
        <p14:creationId xmlns:p14="http://schemas.microsoft.com/office/powerpoint/2010/main" val="784692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5532" y="498947"/>
            <a:ext cx="614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230867" y="306866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658434" y="306866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086001" y="306866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513567" y="306866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oogle Shape;13461;p67">
            <a:extLst>
              <a:ext uri="{FF2B5EF4-FFF2-40B4-BE49-F238E27FC236}">
                <a16:creationId xmlns:a16="http://schemas.microsoft.com/office/drawing/2014/main" id="{1B029AD4-FEAD-4F8A-A1F9-7A69F5943391}"/>
              </a:ext>
            </a:extLst>
          </p:cNvPr>
          <p:cNvGrpSpPr/>
          <p:nvPr/>
        </p:nvGrpSpPr>
        <p:grpSpPr>
          <a:xfrm>
            <a:off x="2524124" y="1506048"/>
            <a:ext cx="1800000" cy="1800000"/>
            <a:chOff x="5648375" y="3804850"/>
            <a:chExt cx="483125" cy="483125"/>
          </a:xfrm>
        </p:grpSpPr>
        <p:sp>
          <p:nvSpPr>
            <p:cNvPr id="23" name="Google Shape;13462;p67">
              <a:extLst>
                <a:ext uri="{FF2B5EF4-FFF2-40B4-BE49-F238E27FC236}">
                  <a16:creationId xmlns:a16="http://schemas.microsoft.com/office/drawing/2014/main" id="{1AB43C76-0CEB-423D-8CB5-C5D4A70FFD05}"/>
                </a:ext>
              </a:extLst>
            </p:cNvPr>
            <p:cNvSpPr/>
            <p:nvPr/>
          </p:nvSpPr>
          <p:spPr>
            <a:xfrm>
              <a:off x="5648375" y="38048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2"/>
                  </a:moveTo>
                  <a:cubicBezTo>
                    <a:pt x="14367" y="1132"/>
                    <a:pt x="18192" y="4958"/>
                    <a:pt x="18192" y="9662"/>
                  </a:cubicBezTo>
                  <a:cubicBezTo>
                    <a:pt x="18192" y="14367"/>
                    <a:pt x="14367" y="18192"/>
                    <a:pt x="9662" y="18192"/>
                  </a:cubicBezTo>
                  <a:cubicBezTo>
                    <a:pt x="4958" y="18192"/>
                    <a:pt x="1132" y="14367"/>
                    <a:pt x="1132" y="9662"/>
                  </a:cubicBezTo>
                  <a:cubicBezTo>
                    <a:pt x="1132" y="4958"/>
                    <a:pt x="4958" y="1132"/>
                    <a:pt x="9662" y="1132"/>
                  </a:cubicBezTo>
                  <a:close/>
                  <a:moveTo>
                    <a:pt x="9662" y="0"/>
                  </a:moveTo>
                  <a:cubicBezTo>
                    <a:pt x="7093" y="0"/>
                    <a:pt x="4668" y="1009"/>
                    <a:pt x="2838" y="2838"/>
                  </a:cubicBezTo>
                  <a:cubicBezTo>
                    <a:pt x="1009" y="4668"/>
                    <a:pt x="0" y="7093"/>
                    <a:pt x="0" y="9662"/>
                  </a:cubicBezTo>
                  <a:cubicBezTo>
                    <a:pt x="0" y="12232"/>
                    <a:pt x="1009" y="14657"/>
                    <a:pt x="2838" y="16486"/>
                  </a:cubicBezTo>
                  <a:cubicBezTo>
                    <a:pt x="4668" y="18316"/>
                    <a:pt x="7093" y="19325"/>
                    <a:pt x="9662" y="19325"/>
                  </a:cubicBezTo>
                  <a:cubicBezTo>
                    <a:pt x="12232" y="19325"/>
                    <a:pt x="14656" y="18316"/>
                    <a:pt x="16486" y="16486"/>
                  </a:cubicBezTo>
                  <a:cubicBezTo>
                    <a:pt x="18316" y="14657"/>
                    <a:pt x="19325" y="12232"/>
                    <a:pt x="19325" y="9662"/>
                  </a:cubicBezTo>
                  <a:cubicBezTo>
                    <a:pt x="19325" y="7093"/>
                    <a:pt x="18316" y="4668"/>
                    <a:pt x="16486" y="2838"/>
                  </a:cubicBezTo>
                  <a:cubicBezTo>
                    <a:pt x="14656" y="1009"/>
                    <a:pt x="12232" y="0"/>
                    <a:pt x="966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" name="Google Shape;13463;p67">
              <a:extLst>
                <a:ext uri="{FF2B5EF4-FFF2-40B4-BE49-F238E27FC236}">
                  <a16:creationId xmlns:a16="http://schemas.microsoft.com/office/drawing/2014/main" id="{0681EF6D-F3D0-4B42-A5A6-D83D04F9D564}"/>
                </a:ext>
              </a:extLst>
            </p:cNvPr>
            <p:cNvSpPr/>
            <p:nvPr/>
          </p:nvSpPr>
          <p:spPr>
            <a:xfrm>
              <a:off x="5762575" y="39473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8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1" y="1011"/>
                    <a:pt x="1" y="1700"/>
                  </a:cubicBezTo>
                  <a:cubicBezTo>
                    <a:pt x="1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8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" name="Google Shape;13464;p67">
              <a:extLst>
                <a:ext uri="{FF2B5EF4-FFF2-40B4-BE49-F238E27FC236}">
                  <a16:creationId xmlns:a16="http://schemas.microsoft.com/office/drawing/2014/main" id="{AA653E73-8592-4786-8657-70B22F5CE684}"/>
                </a:ext>
              </a:extLst>
            </p:cNvPr>
            <p:cNvSpPr/>
            <p:nvPr/>
          </p:nvSpPr>
          <p:spPr>
            <a:xfrm>
              <a:off x="5932425" y="3947300"/>
              <a:ext cx="88250" cy="85000"/>
            </a:xfrm>
            <a:custGeom>
              <a:avLst/>
              <a:gdLst/>
              <a:ahLst/>
              <a:cxnLst/>
              <a:rect l="l" t="t" r="r" b="b"/>
              <a:pathLst>
                <a:path w="3530" h="3400" extrusionOk="0">
                  <a:moveTo>
                    <a:pt x="1697" y="1135"/>
                  </a:moveTo>
                  <a:cubicBezTo>
                    <a:pt x="2201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" name="Google Shape;13465;p67">
              <a:extLst>
                <a:ext uri="{FF2B5EF4-FFF2-40B4-BE49-F238E27FC236}">
                  <a16:creationId xmlns:a16="http://schemas.microsoft.com/office/drawing/2014/main" id="{628D9B4A-60A2-44A7-AEE3-6E2F8F514761}"/>
                </a:ext>
              </a:extLst>
            </p:cNvPr>
            <p:cNvSpPr/>
            <p:nvPr/>
          </p:nvSpPr>
          <p:spPr>
            <a:xfrm>
              <a:off x="5762575" y="4060600"/>
              <a:ext cx="254800" cy="141550"/>
            </a:xfrm>
            <a:custGeom>
              <a:avLst/>
              <a:gdLst/>
              <a:ahLst/>
              <a:cxnLst/>
              <a:rect l="l" t="t" r="r" b="b"/>
              <a:pathLst>
                <a:path w="10192" h="5662" extrusionOk="0">
                  <a:moveTo>
                    <a:pt x="9017" y="1132"/>
                  </a:moveTo>
                  <a:cubicBezTo>
                    <a:pt x="8736" y="3083"/>
                    <a:pt x="7066" y="4529"/>
                    <a:pt x="5094" y="4529"/>
                  </a:cubicBezTo>
                  <a:cubicBezTo>
                    <a:pt x="3123" y="4529"/>
                    <a:pt x="1453" y="3083"/>
                    <a:pt x="1172" y="1132"/>
                  </a:cubicBezTo>
                  <a:close/>
                  <a:moveTo>
                    <a:pt x="565" y="0"/>
                  </a:moveTo>
                  <a:cubicBezTo>
                    <a:pt x="251" y="0"/>
                    <a:pt x="1" y="251"/>
                    <a:pt x="1" y="565"/>
                  </a:cubicBezTo>
                  <a:cubicBezTo>
                    <a:pt x="1" y="3373"/>
                    <a:pt x="2286" y="5662"/>
                    <a:pt x="5094" y="5662"/>
                  </a:cubicBezTo>
                  <a:cubicBezTo>
                    <a:pt x="7905" y="5662"/>
                    <a:pt x="10191" y="3373"/>
                    <a:pt x="10191" y="565"/>
                  </a:cubicBezTo>
                  <a:cubicBezTo>
                    <a:pt x="10191" y="251"/>
                    <a:pt x="9938" y="0"/>
                    <a:pt x="96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7" name="Google Shape;13456;p67">
            <a:extLst>
              <a:ext uri="{FF2B5EF4-FFF2-40B4-BE49-F238E27FC236}">
                <a16:creationId xmlns:a16="http://schemas.microsoft.com/office/drawing/2014/main" id="{325C5A90-5D6A-4C64-9FC5-427EB2BA0861}"/>
              </a:ext>
            </a:extLst>
          </p:cNvPr>
          <p:cNvGrpSpPr/>
          <p:nvPr/>
        </p:nvGrpSpPr>
        <p:grpSpPr>
          <a:xfrm>
            <a:off x="7414977" y="1534793"/>
            <a:ext cx="1800000" cy="1800000"/>
            <a:chOff x="5053900" y="3804850"/>
            <a:chExt cx="483150" cy="483125"/>
          </a:xfrm>
        </p:grpSpPr>
        <p:sp>
          <p:nvSpPr>
            <p:cNvPr id="28" name="Google Shape;13457;p67">
              <a:extLst>
                <a:ext uri="{FF2B5EF4-FFF2-40B4-BE49-F238E27FC236}">
                  <a16:creationId xmlns:a16="http://schemas.microsoft.com/office/drawing/2014/main" id="{227A9AB5-05D3-426C-AF03-6B2B58FA6FE9}"/>
                </a:ext>
              </a:extLst>
            </p:cNvPr>
            <p:cNvSpPr/>
            <p:nvPr/>
          </p:nvSpPr>
          <p:spPr>
            <a:xfrm>
              <a:off x="5053900" y="3804850"/>
              <a:ext cx="483150" cy="483125"/>
            </a:xfrm>
            <a:custGeom>
              <a:avLst/>
              <a:gdLst/>
              <a:ahLst/>
              <a:cxnLst/>
              <a:rect l="l" t="t" r="r" b="b"/>
              <a:pathLst>
                <a:path w="19326" h="19325" extrusionOk="0">
                  <a:moveTo>
                    <a:pt x="9663" y="1132"/>
                  </a:moveTo>
                  <a:cubicBezTo>
                    <a:pt x="14367" y="1132"/>
                    <a:pt x="18193" y="4958"/>
                    <a:pt x="18193" y="9662"/>
                  </a:cubicBezTo>
                  <a:cubicBezTo>
                    <a:pt x="18193" y="14367"/>
                    <a:pt x="14367" y="18192"/>
                    <a:pt x="9663" y="18192"/>
                  </a:cubicBezTo>
                  <a:cubicBezTo>
                    <a:pt x="4959" y="18192"/>
                    <a:pt x="1133" y="14367"/>
                    <a:pt x="1133" y="9662"/>
                  </a:cubicBezTo>
                  <a:cubicBezTo>
                    <a:pt x="1133" y="4958"/>
                    <a:pt x="4959" y="1132"/>
                    <a:pt x="9663" y="1132"/>
                  </a:cubicBezTo>
                  <a:close/>
                  <a:moveTo>
                    <a:pt x="9663" y="0"/>
                  </a:moveTo>
                  <a:cubicBezTo>
                    <a:pt x="7094" y="0"/>
                    <a:pt x="4669" y="1009"/>
                    <a:pt x="2839" y="2838"/>
                  </a:cubicBezTo>
                  <a:cubicBezTo>
                    <a:pt x="1009" y="4668"/>
                    <a:pt x="1" y="7093"/>
                    <a:pt x="1" y="9662"/>
                  </a:cubicBezTo>
                  <a:cubicBezTo>
                    <a:pt x="1" y="12232"/>
                    <a:pt x="1009" y="14657"/>
                    <a:pt x="2839" y="16486"/>
                  </a:cubicBezTo>
                  <a:cubicBezTo>
                    <a:pt x="4669" y="18316"/>
                    <a:pt x="7094" y="19325"/>
                    <a:pt x="9663" y="19325"/>
                  </a:cubicBezTo>
                  <a:cubicBezTo>
                    <a:pt x="12233" y="19325"/>
                    <a:pt x="14657" y="18316"/>
                    <a:pt x="16487" y="16486"/>
                  </a:cubicBezTo>
                  <a:cubicBezTo>
                    <a:pt x="18317" y="14657"/>
                    <a:pt x="19325" y="12232"/>
                    <a:pt x="19325" y="9662"/>
                  </a:cubicBezTo>
                  <a:cubicBezTo>
                    <a:pt x="19325" y="7093"/>
                    <a:pt x="18317" y="4668"/>
                    <a:pt x="16487" y="2838"/>
                  </a:cubicBezTo>
                  <a:cubicBezTo>
                    <a:pt x="14657" y="1009"/>
                    <a:pt x="12233" y="0"/>
                    <a:pt x="966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" name="Google Shape;13458;p67">
              <a:extLst>
                <a:ext uri="{FF2B5EF4-FFF2-40B4-BE49-F238E27FC236}">
                  <a16:creationId xmlns:a16="http://schemas.microsoft.com/office/drawing/2014/main" id="{BD795823-6A59-4F43-81DB-C3FF3EC12E94}"/>
                </a:ext>
              </a:extLst>
            </p:cNvPr>
            <p:cNvSpPr/>
            <p:nvPr/>
          </p:nvSpPr>
          <p:spPr>
            <a:xfrm>
              <a:off x="5168125" y="3947300"/>
              <a:ext cx="88275" cy="85000"/>
            </a:xfrm>
            <a:custGeom>
              <a:avLst/>
              <a:gdLst/>
              <a:ahLst/>
              <a:cxnLst/>
              <a:rect l="l" t="t" r="r" b="b"/>
              <a:pathLst>
                <a:path w="3531" h="3400" extrusionOk="0">
                  <a:moveTo>
                    <a:pt x="1697" y="1135"/>
                  </a:moveTo>
                  <a:cubicBezTo>
                    <a:pt x="2202" y="1135"/>
                    <a:pt x="2455" y="1742"/>
                    <a:pt x="2099" y="2101"/>
                  </a:cubicBezTo>
                  <a:cubicBezTo>
                    <a:pt x="1983" y="2216"/>
                    <a:pt x="1841" y="2268"/>
                    <a:pt x="1702" y="2268"/>
                  </a:cubicBezTo>
                  <a:cubicBezTo>
                    <a:pt x="1411" y="2268"/>
                    <a:pt x="1133" y="2041"/>
                    <a:pt x="1133" y="1700"/>
                  </a:cubicBezTo>
                  <a:cubicBezTo>
                    <a:pt x="1133" y="1386"/>
                    <a:pt x="1383" y="1135"/>
                    <a:pt x="1697" y="1135"/>
                  </a:cubicBezTo>
                  <a:close/>
                  <a:moveTo>
                    <a:pt x="1697" y="0"/>
                  </a:moveTo>
                  <a:cubicBezTo>
                    <a:pt x="1479" y="0"/>
                    <a:pt x="1258" y="43"/>
                    <a:pt x="1048" y="130"/>
                  </a:cubicBezTo>
                  <a:cubicBezTo>
                    <a:pt x="414" y="392"/>
                    <a:pt x="0" y="1011"/>
                    <a:pt x="0" y="1700"/>
                  </a:cubicBezTo>
                  <a:cubicBezTo>
                    <a:pt x="0" y="2639"/>
                    <a:pt x="758" y="3397"/>
                    <a:pt x="1697" y="3400"/>
                  </a:cubicBezTo>
                  <a:cubicBezTo>
                    <a:pt x="2386" y="3400"/>
                    <a:pt x="3005" y="2983"/>
                    <a:pt x="3267" y="2349"/>
                  </a:cubicBezTo>
                  <a:cubicBezTo>
                    <a:pt x="3530" y="1715"/>
                    <a:pt x="3385" y="984"/>
                    <a:pt x="2899" y="498"/>
                  </a:cubicBezTo>
                  <a:cubicBezTo>
                    <a:pt x="2574" y="173"/>
                    <a:pt x="2139" y="0"/>
                    <a:pt x="169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" name="Google Shape;13459;p67">
              <a:extLst>
                <a:ext uri="{FF2B5EF4-FFF2-40B4-BE49-F238E27FC236}">
                  <a16:creationId xmlns:a16="http://schemas.microsoft.com/office/drawing/2014/main" id="{46B156B1-1875-4F88-B2D1-1E73CB29B6C8}"/>
                </a:ext>
              </a:extLst>
            </p:cNvPr>
            <p:cNvSpPr/>
            <p:nvPr/>
          </p:nvSpPr>
          <p:spPr>
            <a:xfrm>
              <a:off x="5334575" y="3947350"/>
              <a:ext cx="88325" cy="84950"/>
            </a:xfrm>
            <a:custGeom>
              <a:avLst/>
              <a:gdLst/>
              <a:ahLst/>
              <a:cxnLst/>
              <a:rect l="l" t="t" r="r" b="b"/>
              <a:pathLst>
                <a:path w="3533" h="3398" extrusionOk="0">
                  <a:moveTo>
                    <a:pt x="1829" y="1130"/>
                  </a:moveTo>
                  <a:cubicBezTo>
                    <a:pt x="2121" y="1130"/>
                    <a:pt x="2401" y="1356"/>
                    <a:pt x="2401" y="1698"/>
                  </a:cubicBezTo>
                  <a:cubicBezTo>
                    <a:pt x="2401" y="2012"/>
                    <a:pt x="2147" y="2265"/>
                    <a:pt x="1833" y="2265"/>
                  </a:cubicBezTo>
                  <a:cubicBezTo>
                    <a:pt x="1329" y="2265"/>
                    <a:pt x="1075" y="1656"/>
                    <a:pt x="1431" y="1296"/>
                  </a:cubicBezTo>
                  <a:cubicBezTo>
                    <a:pt x="1547" y="1181"/>
                    <a:pt x="1690" y="1130"/>
                    <a:pt x="1829" y="1130"/>
                  </a:cubicBezTo>
                  <a:close/>
                  <a:moveTo>
                    <a:pt x="1833" y="1"/>
                  </a:moveTo>
                  <a:cubicBezTo>
                    <a:pt x="1145" y="1"/>
                    <a:pt x="526" y="415"/>
                    <a:pt x="263" y="1049"/>
                  </a:cubicBezTo>
                  <a:cubicBezTo>
                    <a:pt x="0" y="1683"/>
                    <a:pt x="145" y="2413"/>
                    <a:pt x="631" y="2900"/>
                  </a:cubicBezTo>
                  <a:cubicBezTo>
                    <a:pt x="956" y="3225"/>
                    <a:pt x="1391" y="3397"/>
                    <a:pt x="1833" y="3397"/>
                  </a:cubicBezTo>
                  <a:cubicBezTo>
                    <a:pt x="2052" y="3397"/>
                    <a:pt x="2272" y="3355"/>
                    <a:pt x="2482" y="3268"/>
                  </a:cubicBezTo>
                  <a:cubicBezTo>
                    <a:pt x="3116" y="3005"/>
                    <a:pt x="3533" y="2386"/>
                    <a:pt x="3533" y="1698"/>
                  </a:cubicBezTo>
                  <a:cubicBezTo>
                    <a:pt x="3530" y="759"/>
                    <a:pt x="2772" y="1"/>
                    <a:pt x="18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13460;p67">
              <a:extLst>
                <a:ext uri="{FF2B5EF4-FFF2-40B4-BE49-F238E27FC236}">
                  <a16:creationId xmlns:a16="http://schemas.microsoft.com/office/drawing/2014/main" id="{98584640-E5E8-4378-86C2-9BA41288A49A}"/>
                </a:ext>
              </a:extLst>
            </p:cNvPr>
            <p:cNvSpPr/>
            <p:nvPr/>
          </p:nvSpPr>
          <p:spPr>
            <a:xfrm>
              <a:off x="5170150" y="4060600"/>
              <a:ext cx="250650" cy="113225"/>
            </a:xfrm>
            <a:custGeom>
              <a:avLst/>
              <a:gdLst/>
              <a:ahLst/>
              <a:cxnLst/>
              <a:rect l="l" t="t" r="r" b="b"/>
              <a:pathLst>
                <a:path w="10026" h="4529" extrusionOk="0">
                  <a:moveTo>
                    <a:pt x="5006" y="0"/>
                  </a:moveTo>
                  <a:cubicBezTo>
                    <a:pt x="2684" y="0"/>
                    <a:pt x="659" y="1572"/>
                    <a:pt x="79" y="3820"/>
                  </a:cubicBezTo>
                  <a:cubicBezTo>
                    <a:pt x="1" y="4125"/>
                    <a:pt x="182" y="4433"/>
                    <a:pt x="487" y="4511"/>
                  </a:cubicBezTo>
                  <a:cubicBezTo>
                    <a:pt x="533" y="4523"/>
                    <a:pt x="580" y="4528"/>
                    <a:pt x="625" y="4528"/>
                  </a:cubicBezTo>
                  <a:cubicBezTo>
                    <a:pt x="878" y="4528"/>
                    <a:pt x="1109" y="4359"/>
                    <a:pt x="1175" y="4103"/>
                  </a:cubicBezTo>
                  <a:cubicBezTo>
                    <a:pt x="1625" y="2352"/>
                    <a:pt x="3205" y="1126"/>
                    <a:pt x="5013" y="1126"/>
                  </a:cubicBezTo>
                  <a:cubicBezTo>
                    <a:pt x="6822" y="1126"/>
                    <a:pt x="8401" y="2352"/>
                    <a:pt x="8851" y="4103"/>
                  </a:cubicBezTo>
                  <a:cubicBezTo>
                    <a:pt x="8917" y="4359"/>
                    <a:pt x="9148" y="4528"/>
                    <a:pt x="9401" y="4528"/>
                  </a:cubicBezTo>
                  <a:cubicBezTo>
                    <a:pt x="9447" y="4528"/>
                    <a:pt x="9493" y="4523"/>
                    <a:pt x="9539" y="4511"/>
                  </a:cubicBezTo>
                  <a:cubicBezTo>
                    <a:pt x="9844" y="4433"/>
                    <a:pt x="10025" y="4125"/>
                    <a:pt x="9947" y="3820"/>
                  </a:cubicBezTo>
                  <a:cubicBezTo>
                    <a:pt x="9368" y="1572"/>
                    <a:pt x="7342" y="0"/>
                    <a:pt x="5020" y="0"/>
                  </a:cubicBezTo>
                  <a:cubicBezTo>
                    <a:pt x="5018" y="0"/>
                    <a:pt x="5015" y="0"/>
                    <a:pt x="5013" y="0"/>
                  </a:cubicBezTo>
                  <a:cubicBezTo>
                    <a:pt x="5011" y="0"/>
                    <a:pt x="5009" y="0"/>
                    <a:pt x="500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5577AA5-A2A7-4039-846E-2F194BF0D07E}"/>
              </a:ext>
            </a:extLst>
          </p:cNvPr>
          <p:cNvSpPr txBox="1"/>
          <p:nvPr/>
        </p:nvSpPr>
        <p:spPr>
          <a:xfrm>
            <a:off x="2344124" y="3467448"/>
            <a:ext cx="215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감염지수가 낮은 지역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272C4D-511D-4E13-B1B0-4AD96F9BAE21}"/>
              </a:ext>
            </a:extLst>
          </p:cNvPr>
          <p:cNvSpPr txBox="1"/>
          <p:nvPr/>
        </p:nvSpPr>
        <p:spPr>
          <a:xfrm>
            <a:off x="7234976" y="3464217"/>
            <a:ext cx="215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감염지수가 높은 지역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5403F2-6494-46B4-A871-183EC184808C}"/>
              </a:ext>
            </a:extLst>
          </p:cNvPr>
          <p:cNvSpPr txBox="1"/>
          <p:nvPr/>
        </p:nvSpPr>
        <p:spPr>
          <a:xfrm>
            <a:off x="2004631" y="4319220"/>
            <a:ext cx="3989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불가피한 외출 시 해당지역으로 조절가능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8A8591-9865-4E51-AA68-978514F881A4}"/>
              </a:ext>
            </a:extLst>
          </p:cNvPr>
          <p:cNvSpPr txBox="1"/>
          <p:nvPr/>
        </p:nvSpPr>
        <p:spPr>
          <a:xfrm>
            <a:off x="2004631" y="5172585"/>
            <a:ext cx="3989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침체지역 지역상권 붕괴 방지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13B74-A74A-4AD2-BC51-60600441D65D}"/>
              </a:ext>
            </a:extLst>
          </p:cNvPr>
          <p:cNvSpPr txBox="1"/>
          <p:nvPr/>
        </p:nvSpPr>
        <p:spPr>
          <a:xfrm>
            <a:off x="2004631" y="5618374"/>
            <a:ext cx="3989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불안감 해소 및 외출로 정신건강 확보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31B8C3-9CED-4AB7-B48C-702E627ED854}"/>
              </a:ext>
            </a:extLst>
          </p:cNvPr>
          <p:cNvSpPr txBox="1"/>
          <p:nvPr/>
        </p:nvSpPr>
        <p:spPr>
          <a:xfrm>
            <a:off x="2391750" y="4708013"/>
            <a:ext cx="3989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인구분산으로 사회적 거리두기 증대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8BC275-CA4C-4119-BC66-0E1C242A8FD1}"/>
              </a:ext>
            </a:extLst>
          </p:cNvPr>
          <p:cNvSpPr txBox="1"/>
          <p:nvPr/>
        </p:nvSpPr>
        <p:spPr>
          <a:xfrm>
            <a:off x="7792407" y="4708833"/>
            <a:ext cx="1864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위험성 인식 도움</a:t>
            </a:r>
            <a:endParaRPr lang="ko-KR" altLang="en-US" sz="14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2647C8-4C6A-40DC-9940-E09D3A9BC4C8}"/>
              </a:ext>
            </a:extLst>
          </p:cNvPr>
          <p:cNvSpPr txBox="1"/>
          <p:nvPr/>
        </p:nvSpPr>
        <p:spPr>
          <a:xfrm>
            <a:off x="7029889" y="4319220"/>
            <a:ext cx="3808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계획된 외출을 한산지역으로 유도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68EED7-84D9-4D8E-A2FF-C819A04E12AE}"/>
              </a:ext>
            </a:extLst>
          </p:cNvPr>
          <p:cNvSpPr txBox="1"/>
          <p:nvPr/>
        </p:nvSpPr>
        <p:spPr>
          <a:xfrm>
            <a:off x="7043942" y="5146530"/>
            <a:ext cx="3808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집단감염 위험성 감소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1219B0-7323-4976-830B-3BD1A49F0562}"/>
              </a:ext>
            </a:extLst>
          </p:cNvPr>
          <p:cNvSpPr txBox="1"/>
          <p:nvPr/>
        </p:nvSpPr>
        <p:spPr>
          <a:xfrm>
            <a:off x="7029888" y="5576259"/>
            <a:ext cx="3808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불가피한 방문 시 위생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방역에 주의 권장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C40907-2378-426C-A165-640E1A5A444E}"/>
              </a:ext>
            </a:extLst>
          </p:cNvPr>
          <p:cNvSpPr txBox="1"/>
          <p:nvPr/>
        </p:nvSpPr>
        <p:spPr>
          <a:xfrm>
            <a:off x="1084230" y="431680"/>
            <a:ext cx="851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목표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7D99388C-03F0-4E6B-B1B0-FA59F9C88AC6}"/>
              </a:ext>
            </a:extLst>
          </p:cNvPr>
          <p:cNvCxnSpPr>
            <a:cxnSpLocks/>
          </p:cNvCxnSpPr>
          <p:nvPr/>
        </p:nvCxnSpPr>
        <p:spPr>
          <a:xfrm flipH="1">
            <a:off x="6091431" y="2065525"/>
            <a:ext cx="4569" cy="3949229"/>
          </a:xfrm>
          <a:prstGeom prst="line">
            <a:avLst/>
          </a:prstGeom>
          <a:ln w="158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4C72D714-59D3-4747-A020-5E5FBB814F4F}"/>
              </a:ext>
            </a:extLst>
          </p:cNvPr>
          <p:cNvCxnSpPr>
            <a:cxnSpLocks/>
          </p:cNvCxnSpPr>
          <p:nvPr/>
        </p:nvCxnSpPr>
        <p:spPr>
          <a:xfrm>
            <a:off x="1840495" y="4319220"/>
            <a:ext cx="0" cy="169553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3651864A-7C6A-4580-B1C4-DB3D14AF1D35}"/>
              </a:ext>
            </a:extLst>
          </p:cNvPr>
          <p:cNvCxnSpPr>
            <a:cxnSpLocks/>
          </p:cNvCxnSpPr>
          <p:nvPr/>
        </p:nvCxnSpPr>
        <p:spPr>
          <a:xfrm>
            <a:off x="6860170" y="4261394"/>
            <a:ext cx="0" cy="169553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>
            <a:extLst>
              <a:ext uri="{FF2B5EF4-FFF2-40B4-BE49-F238E27FC236}">
                <a16:creationId xmlns:a16="http://schemas.microsoft.com/office/drawing/2014/main" id="{C1789DF0-6A23-44B3-96A3-E82BD4BE68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78101" flipV="1">
            <a:off x="5337184" y="1820349"/>
            <a:ext cx="1224138" cy="1054183"/>
          </a:xfrm>
          <a:prstGeom prst="rect">
            <a:avLst/>
          </a:prstGeom>
        </p:spPr>
      </p:pic>
      <p:pic>
        <p:nvPicPr>
          <p:cNvPr id="128" name="그림 127">
            <a:extLst>
              <a:ext uri="{FF2B5EF4-FFF2-40B4-BE49-F238E27FC236}">
                <a16:creationId xmlns:a16="http://schemas.microsoft.com/office/drawing/2014/main" id="{FCADC3D6-FB6B-4EBD-AFB7-922AA77E18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716" y="1189784"/>
            <a:ext cx="736099" cy="589781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B1802E0A-B702-420D-B0CB-70AFD33A8B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76559" y="1170057"/>
            <a:ext cx="629743" cy="609880"/>
          </a:xfrm>
          <a:prstGeom prst="rect">
            <a:avLst/>
          </a:prstGeom>
        </p:spPr>
      </p:pic>
      <p:pic>
        <p:nvPicPr>
          <p:cNvPr id="132" name="그림 131" descr="앉아있는, 어두운, 노트북, 컴퓨터이(가) 표시된 사진&#10;&#10;자동 생성된 설명">
            <a:extLst>
              <a:ext uri="{FF2B5EF4-FFF2-40B4-BE49-F238E27FC236}">
                <a16:creationId xmlns:a16="http://schemas.microsoft.com/office/drawing/2014/main" id="{B1CDC0F1-5D37-47FF-8E27-6A2FC29C07D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54598" y="1177691"/>
            <a:ext cx="552212" cy="594611"/>
          </a:xfrm>
          <a:prstGeom prst="rect">
            <a:avLst/>
          </a:prstGeom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C01AD84C-DB55-4BCA-AF33-265D3A782BA1}"/>
              </a:ext>
            </a:extLst>
          </p:cNvPr>
          <p:cNvSpPr txBox="1"/>
          <p:nvPr/>
        </p:nvSpPr>
        <p:spPr>
          <a:xfrm>
            <a:off x="1141937" y="997905"/>
            <a:ext cx="736099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200" b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5E4848"/>
                </a:solidFill>
                <a:latin typeface="나눔바른고딕" panose="020B0603020101020101" pitchFamily="50" charset="-127"/>
                <a:ea typeface="나눔바른고딕"/>
                <a:cs typeface="+mj-cs"/>
              </a:rPr>
              <a:t>기대효과</a:t>
            </a:r>
            <a:endParaRPr lang="en-US" altLang="ko-KR" sz="12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5E4848"/>
              </a:solidFill>
              <a:latin typeface="나눔바른고딕" panose="020B0603020101020101" pitchFamily="50" charset="-127"/>
              <a:ea typeface="나눔바른고딕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2134277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3310</TotalTime>
  <Words>3835</Words>
  <Application>Microsoft Office PowerPoint</Application>
  <PresentationFormat>와이드스크린</PresentationFormat>
  <Paragraphs>700</Paragraphs>
  <Slides>43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6" baseType="lpstr">
      <vt:lpstr>Cambria Math</vt:lpstr>
      <vt:lpstr>나눔스퀘어_ac ExtraBold</vt:lpstr>
      <vt:lpstr>나눔손글씨 붓</vt:lpstr>
      <vt:lpstr>나눔스퀘어 ExtraBold</vt:lpstr>
      <vt:lpstr>나눔스퀘어_ac Bold</vt:lpstr>
      <vt:lpstr>나눔바른고딕</vt:lpstr>
      <vt:lpstr>Arial</vt:lpstr>
      <vt:lpstr>맑은 고딕</vt:lpstr>
      <vt:lpstr>나눔스퀘어</vt:lpstr>
      <vt:lpstr>맑은 고딕</vt:lpstr>
      <vt:lpstr>나눔스퀘어_ac</vt:lpstr>
      <vt:lpstr>나눔스퀘어 Bold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최명진</cp:lastModifiedBy>
  <cp:revision>63</cp:revision>
  <dcterms:created xsi:type="dcterms:W3CDTF">2017-05-29T09:12:16Z</dcterms:created>
  <dcterms:modified xsi:type="dcterms:W3CDTF">2020-11-03T06:35:15Z</dcterms:modified>
</cp:coreProperties>
</file>